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0" r:id="rId4"/>
    <p:sldId id="391" r:id="rId5"/>
    <p:sldId id="261" r:id="rId6"/>
    <p:sldId id="397" r:id="rId7"/>
    <p:sldId id="399" r:id="rId8"/>
    <p:sldId id="398" r:id="rId9"/>
    <p:sldId id="400" r:id="rId10"/>
    <p:sldId id="401" r:id="rId11"/>
    <p:sldId id="390" r:id="rId12"/>
  </p:sldIdLst>
  <p:sldSz cx="12192000" cy="6858000"/>
  <p:notesSz cx="6858000" cy="9144000"/>
  <p:embeddedFontLst>
    <p:embeddedFont>
      <p:font typeface="WPS灵秀黑" panose="02010600030101010101" charset="-122"/>
      <p:regular r:id="rId15"/>
    </p:embeddedFont>
    <p:embeddedFont>
      <p:font typeface="汉仪正圆 55简" panose="00020600040101010101" charset="-122"/>
      <p:regular r:id="rId16"/>
    </p:embeddedFont>
    <p:embeddedFont>
      <p:font typeface="汉仪铸字美心体简" panose="02010600030101010101" charset="-122"/>
      <p:regular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微软雅黑" panose="020B0503020204020204" pitchFamily="34" charset="-122"/>
      <p:regular r:id="rId20"/>
      <p:bold r:id="rId21"/>
    </p:embeddedFont>
  </p:embeddedFontLst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5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347EC36-F4FD-4E73-9F37-82699CD3BD07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TxStyle/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accent1"/>
          </a:solidFill>
        </a:fill>
      </a:tcStyle>
    </a:firstRow>
  </a:tblStyle>
  <a:tblStyle styleId="{E42407EF-0394-42A9-860A-46F325662F37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band1V>
    <a:band2V>
      <a:tcTxStyle/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>
      <p:cViewPr varScale="1">
        <p:scale>
          <a:sx n="111" d="100"/>
          <a:sy n="111" d="100"/>
        </p:scale>
        <p:origin x="39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8148" y="0"/>
            <a:ext cx="12210148" cy="6858000"/>
            <a:chOff x="-18148" y="0"/>
            <a:chExt cx="12210148" cy="6858000"/>
          </a:xfrm>
        </p:grpSpPr>
        <p:sp>
          <p:nvSpPr>
            <p:cNvPr id="8" name="Freeform: Shape 7"/>
            <p:cNvSpPr/>
            <p:nvPr userDrawn="1"/>
          </p:nvSpPr>
          <p:spPr>
            <a:xfrm flipH="1">
              <a:off x="3464376" y="0"/>
              <a:ext cx="8727624" cy="6858000"/>
            </a:xfrm>
            <a:custGeom>
              <a:avLst/>
              <a:gdLst>
                <a:gd name="connsiteX0" fmla="*/ 1869624 w 8727624"/>
                <a:gd name="connsiteY0" fmla="*/ 0 h 6858000"/>
                <a:gd name="connsiteX1" fmla="*/ 0 w 8727624"/>
                <a:gd name="connsiteY1" fmla="*/ 0 h 6858000"/>
                <a:gd name="connsiteX2" fmla="*/ 0 w 8727624"/>
                <a:gd name="connsiteY2" fmla="*/ 6858000 h 6858000"/>
                <a:gd name="connsiteX3" fmla="*/ 8727624 w 872762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7624" h="6858000">
                  <a:moveTo>
                    <a:pt x="18696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27624" y="685800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 l="-8029" r="-9870"/>
              </a:stretch>
            </a:blipFill>
            <a:ln w="254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0" name="Right Triangle 9"/>
            <p:cNvSpPr/>
            <p:nvPr userDrawn="1"/>
          </p:nvSpPr>
          <p:spPr>
            <a:xfrm flipH="1">
              <a:off x="9560376" y="4226376"/>
              <a:ext cx="2631624" cy="2631624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ight Triangle 10"/>
            <p:cNvSpPr/>
            <p:nvPr userDrawn="1"/>
          </p:nvSpPr>
          <p:spPr>
            <a:xfrm flipH="1">
              <a:off x="8988876" y="3683262"/>
              <a:ext cx="2631624" cy="2631624"/>
            </a:xfrm>
            <a:prstGeom prst="rt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solidFill>
                  <a:schemeClr val="accent2"/>
                </a:solidFill>
              </a:endParaRPr>
            </a:p>
          </p:txBody>
        </p:sp>
        <p:sp>
          <p:nvSpPr>
            <p:cNvPr id="12" name="Right Triangle 11"/>
            <p:cNvSpPr/>
            <p:nvPr userDrawn="1"/>
          </p:nvSpPr>
          <p:spPr>
            <a:xfrm rot="10800000" flipH="1">
              <a:off x="-18148" y="0"/>
              <a:ext cx="2631624" cy="2631624"/>
            </a:xfrm>
            <a:prstGeom prst="rt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solidFill>
                  <a:schemeClr val="accent2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60400" y="1092201"/>
            <a:ext cx="6611257" cy="209550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1" y="3543885"/>
            <a:ext cx="4164926" cy="6178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613476" y="58571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101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t="-18520" b="-92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 hasCustomPrompt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2A54-1ED4-49C6-8154-FC2019FF8FB3}" type="datetime1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alpha val="9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t="-18520" b="-92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561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 hasCustomPrompt="1"/>
          </p:nvPr>
        </p:nvSpPr>
        <p:spPr>
          <a:xfrm>
            <a:off x="3745077" y="1500188"/>
            <a:ext cx="7773823" cy="4633913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2025/6/2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  <p:grpSp>
        <p:nvGrpSpPr>
          <p:cNvPr id="11" name="Group 10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Freeform: Shape 12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 flipH="1">
            <a:off x="-18148" y="0"/>
            <a:ext cx="12210148" cy="6858000"/>
            <a:chOff x="-18148" y="0"/>
            <a:chExt cx="12210148" cy="6858000"/>
          </a:xfrm>
        </p:grpSpPr>
        <p:sp>
          <p:nvSpPr>
            <p:cNvPr id="13" name="Freeform: Shape 12"/>
            <p:cNvSpPr/>
            <p:nvPr userDrawn="1"/>
          </p:nvSpPr>
          <p:spPr>
            <a:xfrm flipH="1">
              <a:off x="3464376" y="0"/>
              <a:ext cx="8727624" cy="6858000"/>
            </a:xfrm>
            <a:custGeom>
              <a:avLst/>
              <a:gdLst>
                <a:gd name="connsiteX0" fmla="*/ 1869624 w 8727624"/>
                <a:gd name="connsiteY0" fmla="*/ 0 h 6858000"/>
                <a:gd name="connsiteX1" fmla="*/ 0 w 8727624"/>
                <a:gd name="connsiteY1" fmla="*/ 0 h 6858000"/>
                <a:gd name="connsiteX2" fmla="*/ 0 w 8727624"/>
                <a:gd name="connsiteY2" fmla="*/ 6858000 h 6858000"/>
                <a:gd name="connsiteX3" fmla="*/ 8727624 w 872762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7624" h="6858000">
                  <a:moveTo>
                    <a:pt x="18696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27624" y="685800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 l="-8029" r="-9870"/>
              </a:stretch>
            </a:blipFill>
            <a:ln w="254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4" name="Right Triangle 13"/>
            <p:cNvSpPr/>
            <p:nvPr userDrawn="1"/>
          </p:nvSpPr>
          <p:spPr>
            <a:xfrm flipH="1">
              <a:off x="9560376" y="4226376"/>
              <a:ext cx="2631624" cy="2631624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ight Triangle 14"/>
            <p:cNvSpPr/>
            <p:nvPr userDrawn="1"/>
          </p:nvSpPr>
          <p:spPr>
            <a:xfrm flipH="1">
              <a:off x="8988876" y="3683262"/>
              <a:ext cx="2631624" cy="2631624"/>
            </a:xfrm>
            <a:prstGeom prst="rt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solidFill>
                  <a:schemeClr val="accent2"/>
                </a:solidFill>
              </a:endParaRPr>
            </a:p>
          </p:txBody>
        </p:sp>
        <p:sp>
          <p:nvSpPr>
            <p:cNvPr id="16" name="Right Triangle 15"/>
            <p:cNvSpPr/>
            <p:nvPr userDrawn="1"/>
          </p:nvSpPr>
          <p:spPr>
            <a:xfrm rot="10800000" flipH="1">
              <a:off x="-18148" y="0"/>
              <a:ext cx="2631624" cy="2631624"/>
            </a:xfrm>
            <a:prstGeom prst="rt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solidFill>
                  <a:schemeClr val="accent2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88100" y="2762340"/>
            <a:ext cx="5130799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388100" y="3358969"/>
            <a:ext cx="513079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2025/6/2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43B38-FCD2-4D0A-90BC-740ACC77290F}" type="datetime1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2025/6/2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18148" y="0"/>
            <a:ext cx="12210148" cy="6858000"/>
            <a:chOff x="-18148" y="0"/>
            <a:chExt cx="12210148" cy="6858000"/>
          </a:xfrm>
        </p:grpSpPr>
        <p:sp>
          <p:nvSpPr>
            <p:cNvPr id="12" name="Freeform: Shape 11"/>
            <p:cNvSpPr/>
            <p:nvPr userDrawn="1"/>
          </p:nvSpPr>
          <p:spPr>
            <a:xfrm flipH="1">
              <a:off x="3464376" y="0"/>
              <a:ext cx="8727624" cy="6858000"/>
            </a:xfrm>
            <a:custGeom>
              <a:avLst/>
              <a:gdLst>
                <a:gd name="connsiteX0" fmla="*/ 1869624 w 8727624"/>
                <a:gd name="connsiteY0" fmla="*/ 0 h 6858000"/>
                <a:gd name="connsiteX1" fmla="*/ 0 w 8727624"/>
                <a:gd name="connsiteY1" fmla="*/ 0 h 6858000"/>
                <a:gd name="connsiteX2" fmla="*/ 0 w 8727624"/>
                <a:gd name="connsiteY2" fmla="*/ 6858000 h 6858000"/>
                <a:gd name="connsiteX3" fmla="*/ 8727624 w 872762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7624" h="6858000">
                  <a:moveTo>
                    <a:pt x="18696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27624" y="685800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 l="-8029" r="-9870"/>
              </a:stretch>
            </a:blipFill>
            <a:ln w="254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3" name="Right Triangle 12"/>
            <p:cNvSpPr/>
            <p:nvPr userDrawn="1"/>
          </p:nvSpPr>
          <p:spPr>
            <a:xfrm flipH="1">
              <a:off x="9560376" y="4226376"/>
              <a:ext cx="2631624" cy="2631624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ight Triangle 13"/>
            <p:cNvSpPr/>
            <p:nvPr userDrawn="1"/>
          </p:nvSpPr>
          <p:spPr>
            <a:xfrm flipH="1">
              <a:off x="8988876" y="3683262"/>
              <a:ext cx="2631624" cy="2631624"/>
            </a:xfrm>
            <a:prstGeom prst="rt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solidFill>
                  <a:schemeClr val="accent2"/>
                </a:solidFill>
              </a:endParaRPr>
            </a:p>
          </p:txBody>
        </p:sp>
        <p:sp>
          <p:nvSpPr>
            <p:cNvPr id="15" name="Right Triangle 14"/>
            <p:cNvSpPr/>
            <p:nvPr userDrawn="1"/>
          </p:nvSpPr>
          <p:spPr>
            <a:xfrm rot="10800000" flipH="1">
              <a:off x="-18148" y="0"/>
              <a:ext cx="2631624" cy="2631624"/>
            </a:xfrm>
            <a:prstGeom prst="rt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solidFill>
                  <a:schemeClr val="accent2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089025"/>
            <a:ext cx="7200000" cy="2734915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615041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3" cy="6858000"/>
          </a:xfrm>
          <a:prstGeom prst="rect">
            <a:avLst/>
          </a:prstGeom>
        </p:spPr>
      </p:pic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6161895" y="2514693"/>
            <a:ext cx="5787427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6161895" y="1758951"/>
            <a:ext cx="5787427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61897" y="3647232"/>
            <a:ext cx="2913783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61897" y="3955784"/>
            <a:ext cx="2913783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5464098" y="1828800"/>
            <a:ext cx="6054802" cy="2258677"/>
          </a:xfrm>
        </p:spPr>
        <p:txBody>
          <a:bodyPr anchor="ctr">
            <a:normAutofit/>
          </a:bodyPr>
          <a:lstStyle>
            <a:lvl1pPr algn="r">
              <a:defRPr sz="60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7001013" y="5570220"/>
            <a:ext cx="4517887" cy="274320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7001013" y="5844540"/>
            <a:ext cx="4517887" cy="274320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  <p:sp>
        <p:nvSpPr>
          <p:cNvPr id="9" name="任意多边形: 形状 8"/>
          <p:cNvSpPr/>
          <p:nvPr userDrawn="1"/>
        </p:nvSpPr>
        <p:spPr>
          <a:xfrm rot="5400000" flipV="1">
            <a:off x="398544" y="954274"/>
            <a:ext cx="6445458" cy="4949455"/>
          </a:xfrm>
          <a:custGeom>
            <a:avLst/>
            <a:gdLst>
              <a:gd name="connsiteX0" fmla="*/ 2420141 w 6445458"/>
              <a:gd name="connsiteY0" fmla="*/ 431682 h 4949455"/>
              <a:gd name="connsiteX1" fmla="*/ 4449865 w 6445458"/>
              <a:gd name="connsiteY1" fmla="*/ 431682 h 4949455"/>
              <a:gd name="connsiteX2" fmla="*/ 4665706 w 6445458"/>
              <a:gd name="connsiteY2" fmla="*/ 215841 h 4949455"/>
              <a:gd name="connsiteX3" fmla="*/ 4449865 w 6445458"/>
              <a:gd name="connsiteY3" fmla="*/ 0 h 4949455"/>
              <a:gd name="connsiteX4" fmla="*/ 2420141 w 6445458"/>
              <a:gd name="connsiteY4" fmla="*/ 0 h 4949455"/>
              <a:gd name="connsiteX5" fmla="*/ 2204300 w 6445458"/>
              <a:gd name="connsiteY5" fmla="*/ 215841 h 4949455"/>
              <a:gd name="connsiteX6" fmla="*/ 2420141 w 6445458"/>
              <a:gd name="connsiteY6" fmla="*/ 431682 h 4949455"/>
              <a:gd name="connsiteX7" fmla="*/ 1774952 w 6445458"/>
              <a:gd name="connsiteY7" fmla="*/ 933656 h 4949455"/>
              <a:gd name="connsiteX8" fmla="*/ 4643377 w 6445458"/>
              <a:gd name="connsiteY8" fmla="*/ 933656 h 4949455"/>
              <a:gd name="connsiteX9" fmla="*/ 4859218 w 6445458"/>
              <a:gd name="connsiteY9" fmla="*/ 717815 h 4949455"/>
              <a:gd name="connsiteX10" fmla="*/ 4643377 w 6445458"/>
              <a:gd name="connsiteY10" fmla="*/ 501974 h 4949455"/>
              <a:gd name="connsiteX11" fmla="*/ 1774952 w 6445458"/>
              <a:gd name="connsiteY11" fmla="*/ 501974 h 4949455"/>
              <a:gd name="connsiteX12" fmla="*/ 1559111 w 6445458"/>
              <a:gd name="connsiteY12" fmla="*/ 717815 h 4949455"/>
              <a:gd name="connsiteX13" fmla="*/ 1774952 w 6445458"/>
              <a:gd name="connsiteY13" fmla="*/ 933656 h 4949455"/>
              <a:gd name="connsiteX14" fmla="*/ 899786 w 6445458"/>
              <a:gd name="connsiteY14" fmla="*/ 1435631 h 4949455"/>
              <a:gd name="connsiteX15" fmla="*/ 5208590 w 6445458"/>
              <a:gd name="connsiteY15" fmla="*/ 1435631 h 4949455"/>
              <a:gd name="connsiteX16" fmla="*/ 5424431 w 6445458"/>
              <a:gd name="connsiteY16" fmla="*/ 1219790 h 4949455"/>
              <a:gd name="connsiteX17" fmla="*/ 5208590 w 6445458"/>
              <a:gd name="connsiteY17" fmla="*/ 1003949 h 4949455"/>
              <a:gd name="connsiteX18" fmla="*/ 899786 w 6445458"/>
              <a:gd name="connsiteY18" fmla="*/ 1003949 h 4949455"/>
              <a:gd name="connsiteX19" fmla="*/ 683945 w 6445458"/>
              <a:gd name="connsiteY19" fmla="*/ 1219790 h 4949455"/>
              <a:gd name="connsiteX20" fmla="*/ 899786 w 6445458"/>
              <a:gd name="connsiteY20" fmla="*/ 1435631 h 4949455"/>
              <a:gd name="connsiteX21" fmla="*/ 790389 w 6445458"/>
              <a:gd name="connsiteY21" fmla="*/ 1937605 h 4949455"/>
              <a:gd name="connsiteX22" fmla="*/ 5099193 w 6445458"/>
              <a:gd name="connsiteY22" fmla="*/ 1937605 h 4949455"/>
              <a:gd name="connsiteX23" fmla="*/ 5315034 w 6445458"/>
              <a:gd name="connsiteY23" fmla="*/ 1721764 h 4949455"/>
              <a:gd name="connsiteX24" fmla="*/ 5099193 w 6445458"/>
              <a:gd name="connsiteY24" fmla="*/ 1505923 h 4949455"/>
              <a:gd name="connsiteX25" fmla="*/ 790389 w 6445458"/>
              <a:gd name="connsiteY25" fmla="*/ 1505923 h 4949455"/>
              <a:gd name="connsiteX26" fmla="*/ 574548 w 6445458"/>
              <a:gd name="connsiteY26" fmla="*/ 1721764 h 4949455"/>
              <a:gd name="connsiteX27" fmla="*/ 790389 w 6445458"/>
              <a:gd name="connsiteY27" fmla="*/ 1937605 h 4949455"/>
              <a:gd name="connsiteX28" fmla="*/ 498667 w 6445458"/>
              <a:gd name="connsiteY28" fmla="*/ 2439580 h 4949455"/>
              <a:gd name="connsiteX29" fmla="*/ 6229617 w 6445458"/>
              <a:gd name="connsiteY29" fmla="*/ 2439580 h 4949455"/>
              <a:gd name="connsiteX30" fmla="*/ 6445458 w 6445458"/>
              <a:gd name="connsiteY30" fmla="*/ 2223739 h 4949455"/>
              <a:gd name="connsiteX31" fmla="*/ 6229617 w 6445458"/>
              <a:gd name="connsiteY31" fmla="*/ 2007898 h 4949455"/>
              <a:gd name="connsiteX32" fmla="*/ 498667 w 6445458"/>
              <a:gd name="connsiteY32" fmla="*/ 2007898 h 4949455"/>
              <a:gd name="connsiteX33" fmla="*/ 282826 w 6445458"/>
              <a:gd name="connsiteY33" fmla="*/ 2223739 h 4949455"/>
              <a:gd name="connsiteX34" fmla="*/ 498667 w 6445458"/>
              <a:gd name="connsiteY34" fmla="*/ 2439580 h 4949455"/>
              <a:gd name="connsiteX35" fmla="*/ 215841 w 6445458"/>
              <a:gd name="connsiteY35" fmla="*/ 2941554 h 4949455"/>
              <a:gd name="connsiteX36" fmla="*/ 5946791 w 6445458"/>
              <a:gd name="connsiteY36" fmla="*/ 2941554 h 4949455"/>
              <a:gd name="connsiteX37" fmla="*/ 6162632 w 6445458"/>
              <a:gd name="connsiteY37" fmla="*/ 2725713 h 4949455"/>
              <a:gd name="connsiteX38" fmla="*/ 5946791 w 6445458"/>
              <a:gd name="connsiteY38" fmla="*/ 2509872 h 4949455"/>
              <a:gd name="connsiteX39" fmla="*/ 215841 w 6445458"/>
              <a:gd name="connsiteY39" fmla="*/ 2509872 h 4949455"/>
              <a:gd name="connsiteX40" fmla="*/ 0 w 6445458"/>
              <a:gd name="connsiteY40" fmla="*/ 2725713 h 4949455"/>
              <a:gd name="connsiteX41" fmla="*/ 215841 w 6445458"/>
              <a:gd name="connsiteY41" fmla="*/ 2941554 h 4949455"/>
              <a:gd name="connsiteX42" fmla="*/ 1700678 w 6445458"/>
              <a:gd name="connsiteY42" fmla="*/ 3443529 h 4949455"/>
              <a:gd name="connsiteX43" fmla="*/ 5946790 w 6445458"/>
              <a:gd name="connsiteY43" fmla="*/ 3443529 h 4949455"/>
              <a:gd name="connsiteX44" fmla="*/ 6162631 w 6445458"/>
              <a:gd name="connsiteY44" fmla="*/ 3227688 h 4949455"/>
              <a:gd name="connsiteX45" fmla="*/ 5946790 w 6445458"/>
              <a:gd name="connsiteY45" fmla="*/ 3011847 h 4949455"/>
              <a:gd name="connsiteX46" fmla="*/ 1700678 w 6445458"/>
              <a:gd name="connsiteY46" fmla="*/ 3011847 h 4949455"/>
              <a:gd name="connsiteX47" fmla="*/ 1484837 w 6445458"/>
              <a:gd name="connsiteY47" fmla="*/ 3227688 h 4949455"/>
              <a:gd name="connsiteX48" fmla="*/ 1700678 w 6445458"/>
              <a:gd name="connsiteY48" fmla="*/ 3443529 h 4949455"/>
              <a:gd name="connsiteX49" fmla="*/ 2002111 w 6445458"/>
              <a:gd name="connsiteY49" fmla="*/ 3945504 h 4949455"/>
              <a:gd name="connsiteX50" fmla="*/ 6155189 w 6445458"/>
              <a:gd name="connsiteY50" fmla="*/ 3945504 h 4949455"/>
              <a:gd name="connsiteX51" fmla="*/ 6371030 w 6445458"/>
              <a:gd name="connsiteY51" fmla="*/ 3729663 h 4949455"/>
              <a:gd name="connsiteX52" fmla="*/ 6155189 w 6445458"/>
              <a:gd name="connsiteY52" fmla="*/ 3513822 h 4949455"/>
              <a:gd name="connsiteX53" fmla="*/ 2002111 w 6445458"/>
              <a:gd name="connsiteY53" fmla="*/ 3513822 h 4949455"/>
              <a:gd name="connsiteX54" fmla="*/ 1786270 w 6445458"/>
              <a:gd name="connsiteY54" fmla="*/ 3729663 h 4949455"/>
              <a:gd name="connsiteX55" fmla="*/ 2002111 w 6445458"/>
              <a:gd name="connsiteY55" fmla="*/ 3945504 h 4949455"/>
              <a:gd name="connsiteX56" fmla="*/ 2939903 w 6445458"/>
              <a:gd name="connsiteY56" fmla="*/ 4447478 h 4949455"/>
              <a:gd name="connsiteX57" fmla="*/ 5812821 w 6445458"/>
              <a:gd name="connsiteY57" fmla="*/ 4447478 h 4949455"/>
              <a:gd name="connsiteX58" fmla="*/ 6028662 w 6445458"/>
              <a:gd name="connsiteY58" fmla="*/ 4231637 h 4949455"/>
              <a:gd name="connsiteX59" fmla="*/ 5812821 w 6445458"/>
              <a:gd name="connsiteY59" fmla="*/ 4015796 h 4949455"/>
              <a:gd name="connsiteX60" fmla="*/ 2939903 w 6445458"/>
              <a:gd name="connsiteY60" fmla="*/ 4015796 h 4949455"/>
              <a:gd name="connsiteX61" fmla="*/ 2724062 w 6445458"/>
              <a:gd name="connsiteY61" fmla="*/ 4231637 h 4949455"/>
              <a:gd name="connsiteX62" fmla="*/ 2939903 w 6445458"/>
              <a:gd name="connsiteY62" fmla="*/ 4447478 h 4949455"/>
              <a:gd name="connsiteX63" fmla="*/ 4324262 w 6445458"/>
              <a:gd name="connsiteY63" fmla="*/ 4949455 h 4949455"/>
              <a:gd name="connsiteX64" fmla="*/ 5812820 w 6445458"/>
              <a:gd name="connsiteY64" fmla="*/ 4949455 h 4949455"/>
              <a:gd name="connsiteX65" fmla="*/ 6028661 w 6445458"/>
              <a:gd name="connsiteY65" fmla="*/ 4733614 h 4949455"/>
              <a:gd name="connsiteX66" fmla="*/ 5812820 w 6445458"/>
              <a:gd name="connsiteY66" fmla="*/ 4517773 h 4949455"/>
              <a:gd name="connsiteX67" fmla="*/ 4324262 w 6445458"/>
              <a:gd name="connsiteY67" fmla="*/ 4517773 h 4949455"/>
              <a:gd name="connsiteX68" fmla="*/ 4108421 w 6445458"/>
              <a:gd name="connsiteY68" fmla="*/ 4733614 h 4949455"/>
              <a:gd name="connsiteX69" fmla="*/ 4324262 w 6445458"/>
              <a:gd name="connsiteY69" fmla="*/ 4949455 h 4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445458" h="4949455">
                <a:moveTo>
                  <a:pt x="2420141" y="431682"/>
                </a:moveTo>
                <a:lnTo>
                  <a:pt x="4449865" y="431682"/>
                </a:lnTo>
                <a:cubicBezTo>
                  <a:pt x="4569071" y="431682"/>
                  <a:pt x="4665706" y="335047"/>
                  <a:pt x="4665706" y="215841"/>
                </a:cubicBezTo>
                <a:cubicBezTo>
                  <a:pt x="4665706" y="96635"/>
                  <a:pt x="4569071" y="0"/>
                  <a:pt x="4449865" y="0"/>
                </a:cubicBezTo>
                <a:lnTo>
                  <a:pt x="2420141" y="0"/>
                </a:lnTo>
                <a:cubicBezTo>
                  <a:pt x="2300935" y="0"/>
                  <a:pt x="2204300" y="96635"/>
                  <a:pt x="2204300" y="215841"/>
                </a:cubicBezTo>
                <a:cubicBezTo>
                  <a:pt x="2204300" y="335047"/>
                  <a:pt x="2300935" y="431682"/>
                  <a:pt x="2420141" y="431682"/>
                </a:cubicBezTo>
                <a:close/>
                <a:moveTo>
                  <a:pt x="1774952" y="933656"/>
                </a:moveTo>
                <a:lnTo>
                  <a:pt x="4643377" y="933656"/>
                </a:lnTo>
                <a:cubicBezTo>
                  <a:pt x="4762583" y="933656"/>
                  <a:pt x="4859218" y="837021"/>
                  <a:pt x="4859218" y="717815"/>
                </a:cubicBezTo>
                <a:cubicBezTo>
                  <a:pt x="4859218" y="598609"/>
                  <a:pt x="4762583" y="501974"/>
                  <a:pt x="4643377" y="501974"/>
                </a:cubicBezTo>
                <a:lnTo>
                  <a:pt x="1774952" y="501974"/>
                </a:lnTo>
                <a:cubicBezTo>
                  <a:pt x="1655746" y="501974"/>
                  <a:pt x="1559111" y="598609"/>
                  <a:pt x="1559111" y="717815"/>
                </a:cubicBezTo>
                <a:cubicBezTo>
                  <a:pt x="1559111" y="837021"/>
                  <a:pt x="1655746" y="933656"/>
                  <a:pt x="1774952" y="933656"/>
                </a:cubicBezTo>
                <a:close/>
                <a:moveTo>
                  <a:pt x="899786" y="1435631"/>
                </a:moveTo>
                <a:lnTo>
                  <a:pt x="5208590" y="1435631"/>
                </a:lnTo>
                <a:cubicBezTo>
                  <a:pt x="5327796" y="1435631"/>
                  <a:pt x="5424431" y="1338996"/>
                  <a:pt x="5424431" y="1219790"/>
                </a:cubicBezTo>
                <a:cubicBezTo>
                  <a:pt x="5424431" y="1100584"/>
                  <a:pt x="5327796" y="1003949"/>
                  <a:pt x="5208590" y="1003949"/>
                </a:cubicBezTo>
                <a:lnTo>
                  <a:pt x="899786" y="1003949"/>
                </a:lnTo>
                <a:cubicBezTo>
                  <a:pt x="780580" y="1003949"/>
                  <a:pt x="683945" y="1100584"/>
                  <a:pt x="683945" y="1219790"/>
                </a:cubicBezTo>
                <a:cubicBezTo>
                  <a:pt x="683945" y="1338996"/>
                  <a:pt x="780580" y="1435631"/>
                  <a:pt x="899786" y="1435631"/>
                </a:cubicBezTo>
                <a:close/>
                <a:moveTo>
                  <a:pt x="790389" y="1937605"/>
                </a:moveTo>
                <a:lnTo>
                  <a:pt x="5099193" y="1937605"/>
                </a:lnTo>
                <a:cubicBezTo>
                  <a:pt x="5218399" y="1937605"/>
                  <a:pt x="5315034" y="1840970"/>
                  <a:pt x="5315034" y="1721764"/>
                </a:cubicBezTo>
                <a:cubicBezTo>
                  <a:pt x="5315034" y="1602558"/>
                  <a:pt x="5218399" y="1505923"/>
                  <a:pt x="5099193" y="1505923"/>
                </a:cubicBezTo>
                <a:lnTo>
                  <a:pt x="790389" y="1505923"/>
                </a:lnTo>
                <a:cubicBezTo>
                  <a:pt x="671183" y="1505923"/>
                  <a:pt x="574548" y="1602558"/>
                  <a:pt x="574548" y="1721764"/>
                </a:cubicBezTo>
                <a:cubicBezTo>
                  <a:pt x="574548" y="1840970"/>
                  <a:pt x="671183" y="1937605"/>
                  <a:pt x="790389" y="1937605"/>
                </a:cubicBezTo>
                <a:close/>
                <a:moveTo>
                  <a:pt x="498667" y="2439580"/>
                </a:moveTo>
                <a:lnTo>
                  <a:pt x="6229617" y="2439580"/>
                </a:lnTo>
                <a:cubicBezTo>
                  <a:pt x="6348823" y="2439580"/>
                  <a:pt x="6445458" y="2342945"/>
                  <a:pt x="6445458" y="2223739"/>
                </a:cubicBezTo>
                <a:cubicBezTo>
                  <a:pt x="6445458" y="2104533"/>
                  <a:pt x="6348823" y="2007898"/>
                  <a:pt x="6229617" y="2007898"/>
                </a:cubicBezTo>
                <a:lnTo>
                  <a:pt x="498667" y="2007898"/>
                </a:lnTo>
                <a:cubicBezTo>
                  <a:pt x="379461" y="2007898"/>
                  <a:pt x="282826" y="2104533"/>
                  <a:pt x="282826" y="2223739"/>
                </a:cubicBezTo>
                <a:cubicBezTo>
                  <a:pt x="282826" y="2342945"/>
                  <a:pt x="379461" y="2439580"/>
                  <a:pt x="498667" y="2439580"/>
                </a:cubicBezTo>
                <a:close/>
                <a:moveTo>
                  <a:pt x="215841" y="2941554"/>
                </a:moveTo>
                <a:lnTo>
                  <a:pt x="5946791" y="2941554"/>
                </a:lnTo>
                <a:cubicBezTo>
                  <a:pt x="6065997" y="2941554"/>
                  <a:pt x="6162632" y="2844919"/>
                  <a:pt x="6162632" y="2725713"/>
                </a:cubicBezTo>
                <a:cubicBezTo>
                  <a:pt x="6162632" y="2606507"/>
                  <a:pt x="6065997" y="2509872"/>
                  <a:pt x="5946791" y="2509872"/>
                </a:cubicBezTo>
                <a:lnTo>
                  <a:pt x="215841" y="2509872"/>
                </a:lnTo>
                <a:cubicBezTo>
                  <a:pt x="96635" y="2509872"/>
                  <a:pt x="0" y="2606507"/>
                  <a:pt x="0" y="2725713"/>
                </a:cubicBezTo>
                <a:cubicBezTo>
                  <a:pt x="0" y="2844919"/>
                  <a:pt x="96635" y="2941554"/>
                  <a:pt x="215841" y="2941554"/>
                </a:cubicBezTo>
                <a:close/>
                <a:moveTo>
                  <a:pt x="1700678" y="3443529"/>
                </a:moveTo>
                <a:lnTo>
                  <a:pt x="5946790" y="3443529"/>
                </a:lnTo>
                <a:cubicBezTo>
                  <a:pt x="6065996" y="3443529"/>
                  <a:pt x="6162631" y="3346894"/>
                  <a:pt x="6162631" y="3227688"/>
                </a:cubicBezTo>
                <a:cubicBezTo>
                  <a:pt x="6162631" y="3108482"/>
                  <a:pt x="6065996" y="3011847"/>
                  <a:pt x="5946790" y="3011847"/>
                </a:cubicBezTo>
                <a:lnTo>
                  <a:pt x="1700678" y="3011847"/>
                </a:lnTo>
                <a:cubicBezTo>
                  <a:pt x="1581472" y="3011847"/>
                  <a:pt x="1484837" y="3108482"/>
                  <a:pt x="1484837" y="3227688"/>
                </a:cubicBezTo>
                <a:cubicBezTo>
                  <a:pt x="1484837" y="3346894"/>
                  <a:pt x="1581472" y="3443529"/>
                  <a:pt x="1700678" y="3443529"/>
                </a:cubicBezTo>
                <a:close/>
                <a:moveTo>
                  <a:pt x="2002111" y="3945504"/>
                </a:moveTo>
                <a:lnTo>
                  <a:pt x="6155189" y="3945504"/>
                </a:lnTo>
                <a:cubicBezTo>
                  <a:pt x="6274395" y="3945504"/>
                  <a:pt x="6371030" y="3848869"/>
                  <a:pt x="6371030" y="3729663"/>
                </a:cubicBezTo>
                <a:cubicBezTo>
                  <a:pt x="6371030" y="3610457"/>
                  <a:pt x="6274395" y="3513822"/>
                  <a:pt x="6155189" y="3513822"/>
                </a:cubicBezTo>
                <a:lnTo>
                  <a:pt x="2002111" y="3513822"/>
                </a:lnTo>
                <a:cubicBezTo>
                  <a:pt x="1882905" y="3513822"/>
                  <a:pt x="1786270" y="3610457"/>
                  <a:pt x="1786270" y="3729663"/>
                </a:cubicBezTo>
                <a:cubicBezTo>
                  <a:pt x="1786270" y="3848869"/>
                  <a:pt x="1882905" y="3945504"/>
                  <a:pt x="2002111" y="3945504"/>
                </a:cubicBezTo>
                <a:close/>
                <a:moveTo>
                  <a:pt x="2939903" y="4447478"/>
                </a:moveTo>
                <a:lnTo>
                  <a:pt x="5812821" y="4447478"/>
                </a:lnTo>
                <a:cubicBezTo>
                  <a:pt x="5932027" y="4447478"/>
                  <a:pt x="6028662" y="4350843"/>
                  <a:pt x="6028662" y="4231637"/>
                </a:cubicBezTo>
                <a:cubicBezTo>
                  <a:pt x="6028662" y="4112431"/>
                  <a:pt x="5932027" y="4015796"/>
                  <a:pt x="5812821" y="4015796"/>
                </a:cubicBezTo>
                <a:lnTo>
                  <a:pt x="2939903" y="4015796"/>
                </a:lnTo>
                <a:cubicBezTo>
                  <a:pt x="2820697" y="4015796"/>
                  <a:pt x="2724062" y="4112431"/>
                  <a:pt x="2724062" y="4231637"/>
                </a:cubicBezTo>
                <a:cubicBezTo>
                  <a:pt x="2724062" y="4350843"/>
                  <a:pt x="2820697" y="4447478"/>
                  <a:pt x="2939903" y="4447478"/>
                </a:cubicBezTo>
                <a:close/>
                <a:moveTo>
                  <a:pt x="4324262" y="4949455"/>
                </a:moveTo>
                <a:lnTo>
                  <a:pt x="5812820" y="4949455"/>
                </a:lnTo>
                <a:cubicBezTo>
                  <a:pt x="5932026" y="4949455"/>
                  <a:pt x="6028661" y="4852820"/>
                  <a:pt x="6028661" y="4733614"/>
                </a:cubicBezTo>
                <a:cubicBezTo>
                  <a:pt x="6028661" y="4614408"/>
                  <a:pt x="5932026" y="4517773"/>
                  <a:pt x="5812820" y="4517773"/>
                </a:cubicBezTo>
                <a:lnTo>
                  <a:pt x="4324262" y="4517773"/>
                </a:lnTo>
                <a:cubicBezTo>
                  <a:pt x="4205056" y="4517773"/>
                  <a:pt x="4108421" y="4614408"/>
                  <a:pt x="4108421" y="4733614"/>
                </a:cubicBezTo>
                <a:cubicBezTo>
                  <a:pt x="4108421" y="4852820"/>
                  <a:pt x="4205056" y="4949455"/>
                  <a:pt x="4324262" y="49494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 rot="5400000" flipV="1">
            <a:off x="-78077" y="954271"/>
            <a:ext cx="6445458" cy="4949455"/>
          </a:xfrm>
          <a:custGeom>
            <a:avLst/>
            <a:gdLst>
              <a:gd name="connsiteX0" fmla="*/ 2420141 w 6445458"/>
              <a:gd name="connsiteY0" fmla="*/ 431682 h 4949455"/>
              <a:gd name="connsiteX1" fmla="*/ 4449865 w 6445458"/>
              <a:gd name="connsiteY1" fmla="*/ 431682 h 4949455"/>
              <a:gd name="connsiteX2" fmla="*/ 4665706 w 6445458"/>
              <a:gd name="connsiteY2" fmla="*/ 215841 h 4949455"/>
              <a:gd name="connsiteX3" fmla="*/ 4449865 w 6445458"/>
              <a:gd name="connsiteY3" fmla="*/ 0 h 4949455"/>
              <a:gd name="connsiteX4" fmla="*/ 2420141 w 6445458"/>
              <a:gd name="connsiteY4" fmla="*/ 0 h 4949455"/>
              <a:gd name="connsiteX5" fmla="*/ 2204300 w 6445458"/>
              <a:gd name="connsiteY5" fmla="*/ 215841 h 4949455"/>
              <a:gd name="connsiteX6" fmla="*/ 2420141 w 6445458"/>
              <a:gd name="connsiteY6" fmla="*/ 431682 h 4949455"/>
              <a:gd name="connsiteX7" fmla="*/ 1774952 w 6445458"/>
              <a:gd name="connsiteY7" fmla="*/ 933656 h 4949455"/>
              <a:gd name="connsiteX8" fmla="*/ 4643377 w 6445458"/>
              <a:gd name="connsiteY8" fmla="*/ 933656 h 4949455"/>
              <a:gd name="connsiteX9" fmla="*/ 4859218 w 6445458"/>
              <a:gd name="connsiteY9" fmla="*/ 717815 h 4949455"/>
              <a:gd name="connsiteX10" fmla="*/ 4643377 w 6445458"/>
              <a:gd name="connsiteY10" fmla="*/ 501974 h 4949455"/>
              <a:gd name="connsiteX11" fmla="*/ 1774952 w 6445458"/>
              <a:gd name="connsiteY11" fmla="*/ 501974 h 4949455"/>
              <a:gd name="connsiteX12" fmla="*/ 1559111 w 6445458"/>
              <a:gd name="connsiteY12" fmla="*/ 717815 h 4949455"/>
              <a:gd name="connsiteX13" fmla="*/ 1774952 w 6445458"/>
              <a:gd name="connsiteY13" fmla="*/ 933656 h 4949455"/>
              <a:gd name="connsiteX14" fmla="*/ 899786 w 6445458"/>
              <a:gd name="connsiteY14" fmla="*/ 1435631 h 4949455"/>
              <a:gd name="connsiteX15" fmla="*/ 5208590 w 6445458"/>
              <a:gd name="connsiteY15" fmla="*/ 1435631 h 4949455"/>
              <a:gd name="connsiteX16" fmla="*/ 5424431 w 6445458"/>
              <a:gd name="connsiteY16" fmla="*/ 1219790 h 4949455"/>
              <a:gd name="connsiteX17" fmla="*/ 5208590 w 6445458"/>
              <a:gd name="connsiteY17" fmla="*/ 1003949 h 4949455"/>
              <a:gd name="connsiteX18" fmla="*/ 899786 w 6445458"/>
              <a:gd name="connsiteY18" fmla="*/ 1003949 h 4949455"/>
              <a:gd name="connsiteX19" fmla="*/ 683945 w 6445458"/>
              <a:gd name="connsiteY19" fmla="*/ 1219790 h 4949455"/>
              <a:gd name="connsiteX20" fmla="*/ 899786 w 6445458"/>
              <a:gd name="connsiteY20" fmla="*/ 1435631 h 4949455"/>
              <a:gd name="connsiteX21" fmla="*/ 790389 w 6445458"/>
              <a:gd name="connsiteY21" fmla="*/ 1937605 h 4949455"/>
              <a:gd name="connsiteX22" fmla="*/ 5099193 w 6445458"/>
              <a:gd name="connsiteY22" fmla="*/ 1937605 h 4949455"/>
              <a:gd name="connsiteX23" fmla="*/ 5315034 w 6445458"/>
              <a:gd name="connsiteY23" fmla="*/ 1721764 h 4949455"/>
              <a:gd name="connsiteX24" fmla="*/ 5099193 w 6445458"/>
              <a:gd name="connsiteY24" fmla="*/ 1505923 h 4949455"/>
              <a:gd name="connsiteX25" fmla="*/ 790389 w 6445458"/>
              <a:gd name="connsiteY25" fmla="*/ 1505923 h 4949455"/>
              <a:gd name="connsiteX26" fmla="*/ 574548 w 6445458"/>
              <a:gd name="connsiteY26" fmla="*/ 1721764 h 4949455"/>
              <a:gd name="connsiteX27" fmla="*/ 790389 w 6445458"/>
              <a:gd name="connsiteY27" fmla="*/ 1937605 h 4949455"/>
              <a:gd name="connsiteX28" fmla="*/ 498667 w 6445458"/>
              <a:gd name="connsiteY28" fmla="*/ 2439580 h 4949455"/>
              <a:gd name="connsiteX29" fmla="*/ 6229617 w 6445458"/>
              <a:gd name="connsiteY29" fmla="*/ 2439580 h 4949455"/>
              <a:gd name="connsiteX30" fmla="*/ 6445458 w 6445458"/>
              <a:gd name="connsiteY30" fmla="*/ 2223739 h 4949455"/>
              <a:gd name="connsiteX31" fmla="*/ 6229617 w 6445458"/>
              <a:gd name="connsiteY31" fmla="*/ 2007898 h 4949455"/>
              <a:gd name="connsiteX32" fmla="*/ 498667 w 6445458"/>
              <a:gd name="connsiteY32" fmla="*/ 2007898 h 4949455"/>
              <a:gd name="connsiteX33" fmla="*/ 282826 w 6445458"/>
              <a:gd name="connsiteY33" fmla="*/ 2223739 h 4949455"/>
              <a:gd name="connsiteX34" fmla="*/ 498667 w 6445458"/>
              <a:gd name="connsiteY34" fmla="*/ 2439580 h 4949455"/>
              <a:gd name="connsiteX35" fmla="*/ 215841 w 6445458"/>
              <a:gd name="connsiteY35" fmla="*/ 2941554 h 4949455"/>
              <a:gd name="connsiteX36" fmla="*/ 5946791 w 6445458"/>
              <a:gd name="connsiteY36" fmla="*/ 2941554 h 4949455"/>
              <a:gd name="connsiteX37" fmla="*/ 6162632 w 6445458"/>
              <a:gd name="connsiteY37" fmla="*/ 2725713 h 4949455"/>
              <a:gd name="connsiteX38" fmla="*/ 5946791 w 6445458"/>
              <a:gd name="connsiteY38" fmla="*/ 2509872 h 4949455"/>
              <a:gd name="connsiteX39" fmla="*/ 215841 w 6445458"/>
              <a:gd name="connsiteY39" fmla="*/ 2509872 h 4949455"/>
              <a:gd name="connsiteX40" fmla="*/ 0 w 6445458"/>
              <a:gd name="connsiteY40" fmla="*/ 2725713 h 4949455"/>
              <a:gd name="connsiteX41" fmla="*/ 215841 w 6445458"/>
              <a:gd name="connsiteY41" fmla="*/ 2941554 h 4949455"/>
              <a:gd name="connsiteX42" fmla="*/ 1700678 w 6445458"/>
              <a:gd name="connsiteY42" fmla="*/ 3443529 h 4949455"/>
              <a:gd name="connsiteX43" fmla="*/ 5946790 w 6445458"/>
              <a:gd name="connsiteY43" fmla="*/ 3443529 h 4949455"/>
              <a:gd name="connsiteX44" fmla="*/ 6162631 w 6445458"/>
              <a:gd name="connsiteY44" fmla="*/ 3227688 h 4949455"/>
              <a:gd name="connsiteX45" fmla="*/ 5946790 w 6445458"/>
              <a:gd name="connsiteY45" fmla="*/ 3011847 h 4949455"/>
              <a:gd name="connsiteX46" fmla="*/ 1700678 w 6445458"/>
              <a:gd name="connsiteY46" fmla="*/ 3011847 h 4949455"/>
              <a:gd name="connsiteX47" fmla="*/ 1484837 w 6445458"/>
              <a:gd name="connsiteY47" fmla="*/ 3227688 h 4949455"/>
              <a:gd name="connsiteX48" fmla="*/ 1700678 w 6445458"/>
              <a:gd name="connsiteY48" fmla="*/ 3443529 h 4949455"/>
              <a:gd name="connsiteX49" fmla="*/ 2002111 w 6445458"/>
              <a:gd name="connsiteY49" fmla="*/ 3945504 h 4949455"/>
              <a:gd name="connsiteX50" fmla="*/ 6155189 w 6445458"/>
              <a:gd name="connsiteY50" fmla="*/ 3945504 h 4949455"/>
              <a:gd name="connsiteX51" fmla="*/ 6371030 w 6445458"/>
              <a:gd name="connsiteY51" fmla="*/ 3729663 h 4949455"/>
              <a:gd name="connsiteX52" fmla="*/ 6155189 w 6445458"/>
              <a:gd name="connsiteY52" fmla="*/ 3513822 h 4949455"/>
              <a:gd name="connsiteX53" fmla="*/ 2002111 w 6445458"/>
              <a:gd name="connsiteY53" fmla="*/ 3513822 h 4949455"/>
              <a:gd name="connsiteX54" fmla="*/ 1786270 w 6445458"/>
              <a:gd name="connsiteY54" fmla="*/ 3729663 h 4949455"/>
              <a:gd name="connsiteX55" fmla="*/ 2002111 w 6445458"/>
              <a:gd name="connsiteY55" fmla="*/ 3945504 h 4949455"/>
              <a:gd name="connsiteX56" fmla="*/ 2939903 w 6445458"/>
              <a:gd name="connsiteY56" fmla="*/ 4447478 h 4949455"/>
              <a:gd name="connsiteX57" fmla="*/ 5812821 w 6445458"/>
              <a:gd name="connsiteY57" fmla="*/ 4447478 h 4949455"/>
              <a:gd name="connsiteX58" fmla="*/ 6028662 w 6445458"/>
              <a:gd name="connsiteY58" fmla="*/ 4231637 h 4949455"/>
              <a:gd name="connsiteX59" fmla="*/ 5812821 w 6445458"/>
              <a:gd name="connsiteY59" fmla="*/ 4015796 h 4949455"/>
              <a:gd name="connsiteX60" fmla="*/ 2939903 w 6445458"/>
              <a:gd name="connsiteY60" fmla="*/ 4015796 h 4949455"/>
              <a:gd name="connsiteX61" fmla="*/ 2724062 w 6445458"/>
              <a:gd name="connsiteY61" fmla="*/ 4231637 h 4949455"/>
              <a:gd name="connsiteX62" fmla="*/ 2939903 w 6445458"/>
              <a:gd name="connsiteY62" fmla="*/ 4447478 h 4949455"/>
              <a:gd name="connsiteX63" fmla="*/ 4324262 w 6445458"/>
              <a:gd name="connsiteY63" fmla="*/ 4949455 h 4949455"/>
              <a:gd name="connsiteX64" fmla="*/ 5812820 w 6445458"/>
              <a:gd name="connsiteY64" fmla="*/ 4949455 h 4949455"/>
              <a:gd name="connsiteX65" fmla="*/ 6028661 w 6445458"/>
              <a:gd name="connsiteY65" fmla="*/ 4733614 h 4949455"/>
              <a:gd name="connsiteX66" fmla="*/ 5812820 w 6445458"/>
              <a:gd name="connsiteY66" fmla="*/ 4517773 h 4949455"/>
              <a:gd name="connsiteX67" fmla="*/ 4324262 w 6445458"/>
              <a:gd name="connsiteY67" fmla="*/ 4517773 h 4949455"/>
              <a:gd name="connsiteX68" fmla="*/ 4108421 w 6445458"/>
              <a:gd name="connsiteY68" fmla="*/ 4733614 h 4949455"/>
              <a:gd name="connsiteX69" fmla="*/ 4324262 w 6445458"/>
              <a:gd name="connsiteY69" fmla="*/ 4949455 h 4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445458" h="4949455">
                <a:moveTo>
                  <a:pt x="2420141" y="431682"/>
                </a:moveTo>
                <a:lnTo>
                  <a:pt x="4449865" y="431682"/>
                </a:lnTo>
                <a:cubicBezTo>
                  <a:pt x="4569071" y="431682"/>
                  <a:pt x="4665706" y="335047"/>
                  <a:pt x="4665706" y="215841"/>
                </a:cubicBezTo>
                <a:cubicBezTo>
                  <a:pt x="4665706" y="96635"/>
                  <a:pt x="4569071" y="0"/>
                  <a:pt x="4449865" y="0"/>
                </a:cubicBezTo>
                <a:lnTo>
                  <a:pt x="2420141" y="0"/>
                </a:lnTo>
                <a:cubicBezTo>
                  <a:pt x="2300935" y="0"/>
                  <a:pt x="2204300" y="96635"/>
                  <a:pt x="2204300" y="215841"/>
                </a:cubicBezTo>
                <a:cubicBezTo>
                  <a:pt x="2204300" y="335047"/>
                  <a:pt x="2300935" y="431682"/>
                  <a:pt x="2420141" y="431682"/>
                </a:cubicBezTo>
                <a:close/>
                <a:moveTo>
                  <a:pt x="1774952" y="933656"/>
                </a:moveTo>
                <a:lnTo>
                  <a:pt x="4643377" y="933656"/>
                </a:lnTo>
                <a:cubicBezTo>
                  <a:pt x="4762583" y="933656"/>
                  <a:pt x="4859218" y="837021"/>
                  <a:pt x="4859218" y="717815"/>
                </a:cubicBezTo>
                <a:cubicBezTo>
                  <a:pt x="4859218" y="598609"/>
                  <a:pt x="4762583" y="501974"/>
                  <a:pt x="4643377" y="501974"/>
                </a:cubicBezTo>
                <a:lnTo>
                  <a:pt x="1774952" y="501974"/>
                </a:lnTo>
                <a:cubicBezTo>
                  <a:pt x="1655746" y="501974"/>
                  <a:pt x="1559111" y="598609"/>
                  <a:pt x="1559111" y="717815"/>
                </a:cubicBezTo>
                <a:cubicBezTo>
                  <a:pt x="1559111" y="837021"/>
                  <a:pt x="1655746" y="933656"/>
                  <a:pt x="1774952" y="933656"/>
                </a:cubicBezTo>
                <a:close/>
                <a:moveTo>
                  <a:pt x="899786" y="1435631"/>
                </a:moveTo>
                <a:lnTo>
                  <a:pt x="5208590" y="1435631"/>
                </a:lnTo>
                <a:cubicBezTo>
                  <a:pt x="5327796" y="1435631"/>
                  <a:pt x="5424431" y="1338996"/>
                  <a:pt x="5424431" y="1219790"/>
                </a:cubicBezTo>
                <a:cubicBezTo>
                  <a:pt x="5424431" y="1100584"/>
                  <a:pt x="5327796" y="1003949"/>
                  <a:pt x="5208590" y="1003949"/>
                </a:cubicBezTo>
                <a:lnTo>
                  <a:pt x="899786" y="1003949"/>
                </a:lnTo>
                <a:cubicBezTo>
                  <a:pt x="780580" y="1003949"/>
                  <a:pt x="683945" y="1100584"/>
                  <a:pt x="683945" y="1219790"/>
                </a:cubicBezTo>
                <a:cubicBezTo>
                  <a:pt x="683945" y="1338996"/>
                  <a:pt x="780580" y="1435631"/>
                  <a:pt x="899786" y="1435631"/>
                </a:cubicBezTo>
                <a:close/>
                <a:moveTo>
                  <a:pt x="790389" y="1937605"/>
                </a:moveTo>
                <a:lnTo>
                  <a:pt x="5099193" y="1937605"/>
                </a:lnTo>
                <a:cubicBezTo>
                  <a:pt x="5218399" y="1937605"/>
                  <a:pt x="5315034" y="1840970"/>
                  <a:pt x="5315034" y="1721764"/>
                </a:cubicBezTo>
                <a:cubicBezTo>
                  <a:pt x="5315034" y="1602558"/>
                  <a:pt x="5218399" y="1505923"/>
                  <a:pt x="5099193" y="1505923"/>
                </a:cubicBezTo>
                <a:lnTo>
                  <a:pt x="790389" y="1505923"/>
                </a:lnTo>
                <a:cubicBezTo>
                  <a:pt x="671183" y="1505923"/>
                  <a:pt x="574548" y="1602558"/>
                  <a:pt x="574548" y="1721764"/>
                </a:cubicBezTo>
                <a:cubicBezTo>
                  <a:pt x="574548" y="1840970"/>
                  <a:pt x="671183" y="1937605"/>
                  <a:pt x="790389" y="1937605"/>
                </a:cubicBezTo>
                <a:close/>
                <a:moveTo>
                  <a:pt x="498667" y="2439580"/>
                </a:moveTo>
                <a:lnTo>
                  <a:pt x="6229617" y="2439580"/>
                </a:lnTo>
                <a:cubicBezTo>
                  <a:pt x="6348823" y="2439580"/>
                  <a:pt x="6445458" y="2342945"/>
                  <a:pt x="6445458" y="2223739"/>
                </a:cubicBezTo>
                <a:cubicBezTo>
                  <a:pt x="6445458" y="2104533"/>
                  <a:pt x="6348823" y="2007898"/>
                  <a:pt x="6229617" y="2007898"/>
                </a:cubicBezTo>
                <a:lnTo>
                  <a:pt x="498667" y="2007898"/>
                </a:lnTo>
                <a:cubicBezTo>
                  <a:pt x="379461" y="2007898"/>
                  <a:pt x="282826" y="2104533"/>
                  <a:pt x="282826" y="2223739"/>
                </a:cubicBezTo>
                <a:cubicBezTo>
                  <a:pt x="282826" y="2342945"/>
                  <a:pt x="379461" y="2439580"/>
                  <a:pt x="498667" y="2439580"/>
                </a:cubicBezTo>
                <a:close/>
                <a:moveTo>
                  <a:pt x="215841" y="2941554"/>
                </a:moveTo>
                <a:lnTo>
                  <a:pt x="5946791" y="2941554"/>
                </a:lnTo>
                <a:cubicBezTo>
                  <a:pt x="6065997" y="2941554"/>
                  <a:pt x="6162632" y="2844919"/>
                  <a:pt x="6162632" y="2725713"/>
                </a:cubicBezTo>
                <a:cubicBezTo>
                  <a:pt x="6162632" y="2606507"/>
                  <a:pt x="6065997" y="2509872"/>
                  <a:pt x="5946791" y="2509872"/>
                </a:cubicBezTo>
                <a:lnTo>
                  <a:pt x="215841" y="2509872"/>
                </a:lnTo>
                <a:cubicBezTo>
                  <a:pt x="96635" y="2509872"/>
                  <a:pt x="0" y="2606507"/>
                  <a:pt x="0" y="2725713"/>
                </a:cubicBezTo>
                <a:cubicBezTo>
                  <a:pt x="0" y="2844919"/>
                  <a:pt x="96635" y="2941554"/>
                  <a:pt x="215841" y="2941554"/>
                </a:cubicBezTo>
                <a:close/>
                <a:moveTo>
                  <a:pt x="1700678" y="3443529"/>
                </a:moveTo>
                <a:lnTo>
                  <a:pt x="5946790" y="3443529"/>
                </a:lnTo>
                <a:cubicBezTo>
                  <a:pt x="6065996" y="3443529"/>
                  <a:pt x="6162631" y="3346894"/>
                  <a:pt x="6162631" y="3227688"/>
                </a:cubicBezTo>
                <a:cubicBezTo>
                  <a:pt x="6162631" y="3108482"/>
                  <a:pt x="6065996" y="3011847"/>
                  <a:pt x="5946790" y="3011847"/>
                </a:cubicBezTo>
                <a:lnTo>
                  <a:pt x="1700678" y="3011847"/>
                </a:lnTo>
                <a:cubicBezTo>
                  <a:pt x="1581472" y="3011847"/>
                  <a:pt x="1484837" y="3108482"/>
                  <a:pt x="1484837" y="3227688"/>
                </a:cubicBezTo>
                <a:cubicBezTo>
                  <a:pt x="1484837" y="3346894"/>
                  <a:pt x="1581472" y="3443529"/>
                  <a:pt x="1700678" y="3443529"/>
                </a:cubicBezTo>
                <a:close/>
                <a:moveTo>
                  <a:pt x="2002111" y="3945504"/>
                </a:moveTo>
                <a:lnTo>
                  <a:pt x="6155189" y="3945504"/>
                </a:lnTo>
                <a:cubicBezTo>
                  <a:pt x="6274395" y="3945504"/>
                  <a:pt x="6371030" y="3848869"/>
                  <a:pt x="6371030" y="3729663"/>
                </a:cubicBezTo>
                <a:cubicBezTo>
                  <a:pt x="6371030" y="3610457"/>
                  <a:pt x="6274395" y="3513822"/>
                  <a:pt x="6155189" y="3513822"/>
                </a:cubicBezTo>
                <a:lnTo>
                  <a:pt x="2002111" y="3513822"/>
                </a:lnTo>
                <a:cubicBezTo>
                  <a:pt x="1882905" y="3513822"/>
                  <a:pt x="1786270" y="3610457"/>
                  <a:pt x="1786270" y="3729663"/>
                </a:cubicBezTo>
                <a:cubicBezTo>
                  <a:pt x="1786270" y="3848869"/>
                  <a:pt x="1882905" y="3945504"/>
                  <a:pt x="2002111" y="3945504"/>
                </a:cubicBezTo>
                <a:close/>
                <a:moveTo>
                  <a:pt x="2939903" y="4447478"/>
                </a:moveTo>
                <a:lnTo>
                  <a:pt x="5812821" y="4447478"/>
                </a:lnTo>
                <a:cubicBezTo>
                  <a:pt x="5932027" y="4447478"/>
                  <a:pt x="6028662" y="4350843"/>
                  <a:pt x="6028662" y="4231637"/>
                </a:cubicBezTo>
                <a:cubicBezTo>
                  <a:pt x="6028662" y="4112431"/>
                  <a:pt x="5932027" y="4015796"/>
                  <a:pt x="5812821" y="4015796"/>
                </a:cubicBezTo>
                <a:lnTo>
                  <a:pt x="2939903" y="4015796"/>
                </a:lnTo>
                <a:cubicBezTo>
                  <a:pt x="2820697" y="4015796"/>
                  <a:pt x="2724062" y="4112431"/>
                  <a:pt x="2724062" y="4231637"/>
                </a:cubicBezTo>
                <a:cubicBezTo>
                  <a:pt x="2724062" y="4350843"/>
                  <a:pt x="2820697" y="4447478"/>
                  <a:pt x="2939903" y="4447478"/>
                </a:cubicBezTo>
                <a:close/>
                <a:moveTo>
                  <a:pt x="4324262" y="4949455"/>
                </a:moveTo>
                <a:lnTo>
                  <a:pt x="5812820" y="4949455"/>
                </a:lnTo>
                <a:cubicBezTo>
                  <a:pt x="5932026" y="4949455"/>
                  <a:pt x="6028661" y="4852820"/>
                  <a:pt x="6028661" y="4733614"/>
                </a:cubicBezTo>
                <a:cubicBezTo>
                  <a:pt x="6028661" y="4614408"/>
                  <a:pt x="5932026" y="4517773"/>
                  <a:pt x="5812820" y="4517773"/>
                </a:cubicBezTo>
                <a:lnTo>
                  <a:pt x="4324262" y="4517773"/>
                </a:lnTo>
                <a:cubicBezTo>
                  <a:pt x="4205056" y="4517773"/>
                  <a:pt x="4108421" y="4614408"/>
                  <a:pt x="4108421" y="4733614"/>
                </a:cubicBezTo>
                <a:cubicBezTo>
                  <a:pt x="4108421" y="4852820"/>
                  <a:pt x="4205056" y="4949455"/>
                  <a:pt x="4324262" y="4949455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 t="-47707" b="-477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2025/6/2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image" Target="../media/image42.png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image" Target="../media/image41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5.png"/><Relationship Id="rId5" Type="http://schemas.openxmlformats.org/officeDocument/2006/relationships/tags" Target="../tags/tag104.xml"/><Relationship Id="rId10" Type="http://schemas.openxmlformats.org/officeDocument/2006/relationships/image" Target="../media/image40.png"/><Relationship Id="rId4" Type="http://schemas.openxmlformats.org/officeDocument/2006/relationships/tags" Target="../tags/tag103.xml"/><Relationship Id="rId9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tags" Target="../tags/tag16.xml"/><Relationship Id="rId21" Type="http://schemas.openxmlformats.org/officeDocument/2006/relationships/image" Target="../media/image5.png"/><Relationship Id="rId7" Type="http://schemas.openxmlformats.org/officeDocument/2006/relationships/tags" Target="../tags/tag20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15.xml"/><Relationship Id="rId16" Type="http://schemas.openxmlformats.org/officeDocument/2006/relationships/image" Target="../media/image10.png"/><Relationship Id="rId20" Type="http://schemas.openxmlformats.org/officeDocument/2006/relationships/image" Target="../media/image14.jpe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8.xml"/><Relationship Id="rId15" Type="http://schemas.openxmlformats.org/officeDocument/2006/relationships/image" Target="../media/image9.png"/><Relationship Id="rId10" Type="http://schemas.openxmlformats.org/officeDocument/2006/relationships/tags" Target="../tags/tag23.xml"/><Relationship Id="rId19" Type="http://schemas.openxmlformats.org/officeDocument/2006/relationships/image" Target="../media/image13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tags" Target="../tags/tag50.xml"/><Relationship Id="rId21" Type="http://schemas.openxmlformats.org/officeDocument/2006/relationships/tags" Target="../tags/tag45.xml"/><Relationship Id="rId34" Type="http://schemas.openxmlformats.org/officeDocument/2006/relationships/image" Target="../media/image21.png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tags" Target="../tags/tag49.xml"/><Relationship Id="rId33" Type="http://schemas.openxmlformats.org/officeDocument/2006/relationships/image" Target="../media/image5.png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tags" Target="../tags/tag53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tags" Target="../tags/tag48.xml"/><Relationship Id="rId32" Type="http://schemas.openxmlformats.org/officeDocument/2006/relationships/slideLayout" Target="../slideLayouts/slideLayout5.xml"/><Relationship Id="rId37" Type="http://schemas.openxmlformats.org/officeDocument/2006/relationships/image" Target="../media/image24.png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tags" Target="../tags/tag52.xml"/><Relationship Id="rId36" Type="http://schemas.openxmlformats.org/officeDocument/2006/relationships/image" Target="../media/image23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tags" Target="../tags/tag55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tags" Target="../tags/tag51.xml"/><Relationship Id="rId30" Type="http://schemas.openxmlformats.org/officeDocument/2006/relationships/tags" Target="../tags/tag54.xml"/><Relationship Id="rId35" Type="http://schemas.openxmlformats.org/officeDocument/2006/relationships/image" Target="../media/image22.png"/><Relationship Id="rId8" Type="http://schemas.openxmlformats.org/officeDocument/2006/relationships/tags" Target="../tags/tag32.xml"/><Relationship Id="rId3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slideLayout" Target="../slideLayouts/slideLayout5.xml"/><Relationship Id="rId3" Type="http://schemas.openxmlformats.org/officeDocument/2006/relationships/tags" Target="../tags/tag58.xml"/><Relationship Id="rId21" Type="http://schemas.openxmlformats.org/officeDocument/2006/relationships/image" Target="../media/image26.png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image" Target="../media/image5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10" Type="http://schemas.openxmlformats.org/officeDocument/2006/relationships/tags" Target="../tags/tag65.xml"/><Relationship Id="rId19" Type="http://schemas.openxmlformats.org/officeDocument/2006/relationships/image" Target="../media/image25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31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image" Target="../media/image30.png"/><Relationship Id="rId2" Type="http://schemas.openxmlformats.org/officeDocument/2006/relationships/tags" Target="../tags/tag74.xml"/><Relationship Id="rId16" Type="http://schemas.openxmlformats.org/officeDocument/2006/relationships/image" Target="../media/image29.png"/><Relationship Id="rId20" Type="http://schemas.openxmlformats.org/officeDocument/2006/relationships/image" Target="../media/image33.emf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image" Target="../media/image28.jpeg"/><Relationship Id="rId10" Type="http://schemas.openxmlformats.org/officeDocument/2006/relationships/tags" Target="../tags/tag82.xml"/><Relationship Id="rId19" Type="http://schemas.openxmlformats.org/officeDocument/2006/relationships/image" Target="../media/image32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36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image" Target="../media/image35.png"/><Relationship Id="rId2" Type="http://schemas.openxmlformats.org/officeDocument/2006/relationships/tags" Target="../tags/tag86.xml"/><Relationship Id="rId16" Type="http://schemas.openxmlformats.org/officeDocument/2006/relationships/image" Target="../media/image5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image" Target="../media/image34.png"/><Relationship Id="rId10" Type="http://schemas.openxmlformats.org/officeDocument/2006/relationships/tags" Target="../tags/tag94.xml"/><Relationship Id="rId19" Type="http://schemas.openxmlformats.org/officeDocument/2006/relationships/image" Target="../media/image28.jpe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9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3033395" y="1555750"/>
            <a:ext cx="8727440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800" b="1" spc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省绿色低碳工厂创建汇报</a:t>
            </a:r>
            <a:endParaRPr lang="en-US" altLang="zh-CN" sz="4800" b="1" spc="1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49108" y="2744265"/>
            <a:ext cx="5238080" cy="906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000" dirty="0">
              <a:solidFill>
                <a:schemeClr val="accent6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339769" y="1983411"/>
            <a:ext cx="693707" cy="6937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zh-CN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68" y="2186264"/>
            <a:ext cx="657600" cy="24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24274" y="4981372"/>
            <a:ext cx="7426388" cy="1188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600" b="1" spc="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温州合力自动化仪表有限公司</a:t>
            </a:r>
          </a:p>
          <a:p>
            <a:pPr algn="ctr"/>
            <a:r>
              <a:rPr lang="en-US" altLang="zh-CN" b="1" spc="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b="1" spc="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汇报人：总经理郑纬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E:/设计图片素材/7805785_.jpg7805785_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/>
          <a:srcRect l="1513" r="1513"/>
          <a:stretch>
            <a:fillRect/>
          </a:stretch>
        </p:blipFill>
        <p:spPr>
          <a:xfrm>
            <a:off x="3745230" y="930910"/>
            <a:ext cx="3932555" cy="2527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98" h="5413">
                <a:moveTo>
                  <a:pt x="6594" y="5291"/>
                </a:moveTo>
                <a:cubicBezTo>
                  <a:pt x="6644" y="5291"/>
                  <a:pt x="6700" y="5297"/>
                  <a:pt x="6741" y="5297"/>
                </a:cubicBezTo>
                <a:cubicBezTo>
                  <a:pt x="6748" y="5304"/>
                  <a:pt x="6741" y="5304"/>
                  <a:pt x="6741" y="5311"/>
                </a:cubicBezTo>
                <a:cubicBezTo>
                  <a:pt x="6848" y="5278"/>
                  <a:pt x="6881" y="5377"/>
                  <a:pt x="7021" y="5351"/>
                </a:cubicBezTo>
                <a:cubicBezTo>
                  <a:pt x="6868" y="5384"/>
                  <a:pt x="6654" y="5411"/>
                  <a:pt x="6481" y="5384"/>
                </a:cubicBezTo>
                <a:cubicBezTo>
                  <a:pt x="6481" y="5371"/>
                  <a:pt x="6494" y="5364"/>
                  <a:pt x="6481" y="5364"/>
                </a:cubicBezTo>
                <a:cubicBezTo>
                  <a:pt x="6494" y="5364"/>
                  <a:pt x="6494" y="5351"/>
                  <a:pt x="6514" y="5344"/>
                </a:cubicBezTo>
                <a:cubicBezTo>
                  <a:pt x="6514" y="5331"/>
                  <a:pt x="6507" y="5317"/>
                  <a:pt x="6501" y="5311"/>
                </a:cubicBezTo>
                <a:cubicBezTo>
                  <a:pt x="6521" y="5296"/>
                  <a:pt x="6556" y="5292"/>
                  <a:pt x="6594" y="5291"/>
                </a:cubicBezTo>
                <a:close/>
                <a:moveTo>
                  <a:pt x="3334" y="5285"/>
                </a:moveTo>
                <a:cubicBezTo>
                  <a:pt x="3374" y="5286"/>
                  <a:pt x="3414" y="5295"/>
                  <a:pt x="3469" y="5304"/>
                </a:cubicBezTo>
                <a:cubicBezTo>
                  <a:pt x="3422" y="5317"/>
                  <a:pt x="3295" y="5337"/>
                  <a:pt x="3275" y="5291"/>
                </a:cubicBezTo>
                <a:cubicBezTo>
                  <a:pt x="3296" y="5287"/>
                  <a:pt x="3315" y="5285"/>
                  <a:pt x="3334" y="5285"/>
                </a:cubicBezTo>
                <a:close/>
                <a:moveTo>
                  <a:pt x="5713" y="5284"/>
                </a:moveTo>
                <a:cubicBezTo>
                  <a:pt x="5726" y="5284"/>
                  <a:pt x="5746" y="5284"/>
                  <a:pt x="5746" y="5304"/>
                </a:cubicBezTo>
                <a:cubicBezTo>
                  <a:pt x="5773" y="5291"/>
                  <a:pt x="5793" y="5311"/>
                  <a:pt x="5793" y="5291"/>
                </a:cubicBezTo>
                <a:cubicBezTo>
                  <a:pt x="5826" y="5311"/>
                  <a:pt x="5846" y="5291"/>
                  <a:pt x="5879" y="5297"/>
                </a:cubicBezTo>
                <a:cubicBezTo>
                  <a:pt x="5879" y="5297"/>
                  <a:pt x="5873" y="5304"/>
                  <a:pt x="5873" y="5311"/>
                </a:cubicBezTo>
                <a:cubicBezTo>
                  <a:pt x="5899" y="5317"/>
                  <a:pt x="5899" y="5291"/>
                  <a:pt x="5926" y="5291"/>
                </a:cubicBezTo>
                <a:cubicBezTo>
                  <a:pt x="5906" y="5317"/>
                  <a:pt x="5979" y="5291"/>
                  <a:pt x="5979" y="5317"/>
                </a:cubicBezTo>
                <a:cubicBezTo>
                  <a:pt x="5986" y="5311"/>
                  <a:pt x="6006" y="5317"/>
                  <a:pt x="6006" y="5297"/>
                </a:cubicBezTo>
                <a:cubicBezTo>
                  <a:pt x="6033" y="5311"/>
                  <a:pt x="6026" y="5297"/>
                  <a:pt x="6053" y="5291"/>
                </a:cubicBezTo>
                <a:cubicBezTo>
                  <a:pt x="6053" y="5297"/>
                  <a:pt x="6060" y="5291"/>
                  <a:pt x="6066" y="5297"/>
                </a:cubicBezTo>
                <a:cubicBezTo>
                  <a:pt x="6080" y="5311"/>
                  <a:pt x="6060" y="5304"/>
                  <a:pt x="6060" y="5317"/>
                </a:cubicBezTo>
                <a:cubicBezTo>
                  <a:pt x="6080" y="5311"/>
                  <a:pt x="6080" y="5304"/>
                  <a:pt x="6093" y="5317"/>
                </a:cubicBezTo>
                <a:cubicBezTo>
                  <a:pt x="6113" y="5304"/>
                  <a:pt x="6173" y="5304"/>
                  <a:pt x="6166" y="5324"/>
                </a:cubicBezTo>
                <a:cubicBezTo>
                  <a:pt x="6180" y="5304"/>
                  <a:pt x="6206" y="5331"/>
                  <a:pt x="6213" y="5311"/>
                </a:cubicBezTo>
                <a:cubicBezTo>
                  <a:pt x="6220" y="5317"/>
                  <a:pt x="6226" y="5324"/>
                  <a:pt x="6246" y="5317"/>
                </a:cubicBezTo>
                <a:cubicBezTo>
                  <a:pt x="6246" y="5331"/>
                  <a:pt x="6240" y="5331"/>
                  <a:pt x="6226" y="5331"/>
                </a:cubicBezTo>
                <a:cubicBezTo>
                  <a:pt x="6240" y="5357"/>
                  <a:pt x="6287" y="5351"/>
                  <a:pt x="6320" y="5357"/>
                </a:cubicBezTo>
                <a:cubicBezTo>
                  <a:pt x="6293" y="5391"/>
                  <a:pt x="6213" y="5364"/>
                  <a:pt x="6166" y="5391"/>
                </a:cubicBezTo>
                <a:cubicBezTo>
                  <a:pt x="6173" y="5391"/>
                  <a:pt x="6173" y="5404"/>
                  <a:pt x="6180" y="5404"/>
                </a:cubicBezTo>
                <a:cubicBezTo>
                  <a:pt x="6166" y="5417"/>
                  <a:pt x="6113" y="5417"/>
                  <a:pt x="6120" y="5391"/>
                </a:cubicBezTo>
                <a:cubicBezTo>
                  <a:pt x="6093" y="5391"/>
                  <a:pt x="6086" y="5377"/>
                  <a:pt x="6066" y="5391"/>
                </a:cubicBezTo>
                <a:cubicBezTo>
                  <a:pt x="6026" y="5357"/>
                  <a:pt x="5946" y="5305"/>
                  <a:pt x="5906" y="5357"/>
                </a:cubicBezTo>
                <a:cubicBezTo>
                  <a:pt x="5826" y="5357"/>
                  <a:pt x="5753" y="5351"/>
                  <a:pt x="5672" y="5324"/>
                </a:cubicBezTo>
                <a:cubicBezTo>
                  <a:pt x="5672" y="5291"/>
                  <a:pt x="5699" y="5304"/>
                  <a:pt x="5739" y="5304"/>
                </a:cubicBezTo>
                <a:cubicBezTo>
                  <a:pt x="5739" y="5271"/>
                  <a:pt x="5706" y="5311"/>
                  <a:pt x="5713" y="5284"/>
                </a:cubicBezTo>
                <a:close/>
                <a:moveTo>
                  <a:pt x="2103" y="5258"/>
                </a:moveTo>
                <a:cubicBezTo>
                  <a:pt x="2142" y="5257"/>
                  <a:pt x="2182" y="5266"/>
                  <a:pt x="2201" y="5285"/>
                </a:cubicBezTo>
                <a:cubicBezTo>
                  <a:pt x="2141" y="5278"/>
                  <a:pt x="2094" y="5304"/>
                  <a:pt x="2054" y="5265"/>
                </a:cubicBezTo>
                <a:cubicBezTo>
                  <a:pt x="2068" y="5260"/>
                  <a:pt x="2086" y="5258"/>
                  <a:pt x="2103" y="5258"/>
                </a:cubicBezTo>
                <a:close/>
                <a:moveTo>
                  <a:pt x="2781" y="5252"/>
                </a:moveTo>
                <a:lnTo>
                  <a:pt x="2782" y="5253"/>
                </a:lnTo>
                <a:lnTo>
                  <a:pt x="2781" y="5253"/>
                </a:lnTo>
                <a:cubicBezTo>
                  <a:pt x="2781" y="5253"/>
                  <a:pt x="2781" y="5253"/>
                  <a:pt x="2781" y="5252"/>
                </a:cubicBezTo>
                <a:close/>
                <a:moveTo>
                  <a:pt x="6308" y="5252"/>
                </a:moveTo>
                <a:cubicBezTo>
                  <a:pt x="6359" y="5252"/>
                  <a:pt x="6417" y="5258"/>
                  <a:pt x="6473" y="5258"/>
                </a:cubicBezTo>
                <a:cubicBezTo>
                  <a:pt x="6467" y="5285"/>
                  <a:pt x="6427" y="5271"/>
                  <a:pt x="6413" y="5285"/>
                </a:cubicBezTo>
                <a:cubicBezTo>
                  <a:pt x="6420" y="5305"/>
                  <a:pt x="6440" y="5305"/>
                  <a:pt x="6453" y="5311"/>
                </a:cubicBezTo>
                <a:cubicBezTo>
                  <a:pt x="6407" y="5318"/>
                  <a:pt x="6380" y="5331"/>
                  <a:pt x="6320" y="5331"/>
                </a:cubicBezTo>
                <a:cubicBezTo>
                  <a:pt x="6313" y="5325"/>
                  <a:pt x="6313" y="5311"/>
                  <a:pt x="6320" y="5305"/>
                </a:cubicBezTo>
                <a:cubicBezTo>
                  <a:pt x="6273" y="5298"/>
                  <a:pt x="6240" y="5291"/>
                  <a:pt x="6206" y="5271"/>
                </a:cubicBezTo>
                <a:cubicBezTo>
                  <a:pt x="6233" y="5257"/>
                  <a:pt x="6268" y="5252"/>
                  <a:pt x="6308" y="5252"/>
                </a:cubicBezTo>
                <a:close/>
                <a:moveTo>
                  <a:pt x="6681" y="5251"/>
                </a:moveTo>
                <a:cubicBezTo>
                  <a:pt x="6681" y="5251"/>
                  <a:pt x="6681" y="5251"/>
                  <a:pt x="6814" y="5251"/>
                </a:cubicBezTo>
                <a:cubicBezTo>
                  <a:pt x="6794" y="5271"/>
                  <a:pt x="6701" y="5285"/>
                  <a:pt x="6681" y="5251"/>
                </a:cubicBezTo>
                <a:close/>
                <a:moveTo>
                  <a:pt x="1785" y="5251"/>
                </a:moveTo>
                <a:cubicBezTo>
                  <a:pt x="1798" y="5251"/>
                  <a:pt x="1810" y="5255"/>
                  <a:pt x="1806" y="5265"/>
                </a:cubicBezTo>
                <a:cubicBezTo>
                  <a:pt x="1786" y="5271"/>
                  <a:pt x="1780" y="5251"/>
                  <a:pt x="1760" y="5258"/>
                </a:cubicBezTo>
                <a:cubicBezTo>
                  <a:pt x="1760" y="5255"/>
                  <a:pt x="1773" y="5251"/>
                  <a:pt x="1785" y="5251"/>
                </a:cubicBezTo>
                <a:close/>
                <a:moveTo>
                  <a:pt x="2115" y="5235"/>
                </a:moveTo>
                <a:cubicBezTo>
                  <a:pt x="2134" y="5235"/>
                  <a:pt x="2167" y="5240"/>
                  <a:pt x="2181" y="5245"/>
                </a:cubicBezTo>
                <a:cubicBezTo>
                  <a:pt x="2161" y="5258"/>
                  <a:pt x="2101" y="5251"/>
                  <a:pt x="2101" y="5238"/>
                </a:cubicBezTo>
                <a:cubicBezTo>
                  <a:pt x="2101" y="5236"/>
                  <a:pt x="2106" y="5235"/>
                  <a:pt x="2115" y="5235"/>
                </a:cubicBezTo>
                <a:close/>
                <a:moveTo>
                  <a:pt x="3980" y="5228"/>
                </a:moveTo>
                <a:cubicBezTo>
                  <a:pt x="3993" y="5228"/>
                  <a:pt x="4003" y="5231"/>
                  <a:pt x="4010" y="5245"/>
                </a:cubicBezTo>
                <a:cubicBezTo>
                  <a:pt x="4017" y="5238"/>
                  <a:pt x="4030" y="5238"/>
                  <a:pt x="4037" y="5231"/>
                </a:cubicBezTo>
                <a:cubicBezTo>
                  <a:pt x="4063" y="5238"/>
                  <a:pt x="4063" y="5278"/>
                  <a:pt x="4103" y="5271"/>
                </a:cubicBezTo>
                <a:cubicBezTo>
                  <a:pt x="4083" y="5298"/>
                  <a:pt x="4050" y="5251"/>
                  <a:pt x="4017" y="5271"/>
                </a:cubicBezTo>
                <a:cubicBezTo>
                  <a:pt x="4017" y="5238"/>
                  <a:pt x="3957" y="5278"/>
                  <a:pt x="3903" y="5251"/>
                </a:cubicBezTo>
                <a:cubicBezTo>
                  <a:pt x="3897" y="5225"/>
                  <a:pt x="3937" y="5251"/>
                  <a:pt x="3930" y="5231"/>
                </a:cubicBezTo>
                <a:cubicBezTo>
                  <a:pt x="3950" y="5231"/>
                  <a:pt x="3967" y="5228"/>
                  <a:pt x="3980" y="5228"/>
                </a:cubicBezTo>
                <a:close/>
                <a:moveTo>
                  <a:pt x="1029" y="5201"/>
                </a:moveTo>
                <a:cubicBezTo>
                  <a:pt x="1026" y="5202"/>
                  <a:pt x="1022" y="5203"/>
                  <a:pt x="1019" y="5205"/>
                </a:cubicBezTo>
                <a:cubicBezTo>
                  <a:pt x="1012" y="5231"/>
                  <a:pt x="1072" y="5231"/>
                  <a:pt x="1072" y="5212"/>
                </a:cubicBezTo>
                <a:cubicBezTo>
                  <a:pt x="1050" y="5217"/>
                  <a:pt x="1042" y="5201"/>
                  <a:pt x="1029" y="5201"/>
                </a:cubicBezTo>
                <a:close/>
                <a:moveTo>
                  <a:pt x="1190" y="5200"/>
                </a:moveTo>
                <a:cubicBezTo>
                  <a:pt x="1178" y="5200"/>
                  <a:pt x="1166" y="5209"/>
                  <a:pt x="1166" y="5218"/>
                </a:cubicBezTo>
                <a:cubicBezTo>
                  <a:pt x="1179" y="5218"/>
                  <a:pt x="1199" y="5212"/>
                  <a:pt x="1206" y="5205"/>
                </a:cubicBezTo>
                <a:cubicBezTo>
                  <a:pt x="1201" y="5201"/>
                  <a:pt x="1196" y="5199"/>
                  <a:pt x="1190" y="5200"/>
                </a:cubicBezTo>
                <a:close/>
                <a:moveTo>
                  <a:pt x="2087" y="5186"/>
                </a:moveTo>
                <a:cubicBezTo>
                  <a:pt x="2071" y="5187"/>
                  <a:pt x="2053" y="5195"/>
                  <a:pt x="2061" y="5198"/>
                </a:cubicBezTo>
                <a:cubicBezTo>
                  <a:pt x="2081" y="5192"/>
                  <a:pt x="2087" y="5205"/>
                  <a:pt x="2107" y="5205"/>
                </a:cubicBezTo>
                <a:cubicBezTo>
                  <a:pt x="2110" y="5191"/>
                  <a:pt x="2099" y="5186"/>
                  <a:pt x="2087" y="5186"/>
                </a:cubicBezTo>
                <a:close/>
                <a:moveTo>
                  <a:pt x="3838" y="5153"/>
                </a:moveTo>
                <a:cubicBezTo>
                  <a:pt x="3871" y="5153"/>
                  <a:pt x="3905" y="5163"/>
                  <a:pt x="3917" y="5178"/>
                </a:cubicBezTo>
                <a:cubicBezTo>
                  <a:pt x="3903" y="5178"/>
                  <a:pt x="3897" y="5178"/>
                  <a:pt x="3897" y="5192"/>
                </a:cubicBezTo>
                <a:cubicBezTo>
                  <a:pt x="3877" y="5178"/>
                  <a:pt x="3850" y="5165"/>
                  <a:pt x="3830" y="5192"/>
                </a:cubicBezTo>
                <a:cubicBezTo>
                  <a:pt x="3810" y="5192"/>
                  <a:pt x="3803" y="5178"/>
                  <a:pt x="3776" y="5178"/>
                </a:cubicBezTo>
                <a:cubicBezTo>
                  <a:pt x="3788" y="5161"/>
                  <a:pt x="3813" y="5154"/>
                  <a:pt x="3838" y="5153"/>
                </a:cubicBezTo>
                <a:close/>
                <a:moveTo>
                  <a:pt x="1951" y="5147"/>
                </a:moveTo>
                <a:cubicBezTo>
                  <a:pt x="1926" y="5147"/>
                  <a:pt x="1900" y="5155"/>
                  <a:pt x="1886" y="5165"/>
                </a:cubicBezTo>
                <a:cubicBezTo>
                  <a:pt x="1900" y="5172"/>
                  <a:pt x="1900" y="5185"/>
                  <a:pt x="1906" y="5192"/>
                </a:cubicBezTo>
                <a:cubicBezTo>
                  <a:pt x="1940" y="5185"/>
                  <a:pt x="1966" y="5178"/>
                  <a:pt x="2000" y="5178"/>
                </a:cubicBezTo>
                <a:cubicBezTo>
                  <a:pt x="1997" y="5155"/>
                  <a:pt x="1975" y="5147"/>
                  <a:pt x="1951" y="5147"/>
                </a:cubicBezTo>
                <a:close/>
                <a:moveTo>
                  <a:pt x="3440" y="5138"/>
                </a:moveTo>
                <a:cubicBezTo>
                  <a:pt x="3450" y="5137"/>
                  <a:pt x="3455" y="5153"/>
                  <a:pt x="3449" y="5166"/>
                </a:cubicBezTo>
                <a:cubicBezTo>
                  <a:pt x="3429" y="5172"/>
                  <a:pt x="3422" y="5166"/>
                  <a:pt x="3395" y="5159"/>
                </a:cubicBezTo>
                <a:cubicBezTo>
                  <a:pt x="3402" y="5132"/>
                  <a:pt x="3429" y="5166"/>
                  <a:pt x="3435" y="5139"/>
                </a:cubicBezTo>
                <a:cubicBezTo>
                  <a:pt x="3437" y="5138"/>
                  <a:pt x="3439" y="5138"/>
                  <a:pt x="3440" y="5138"/>
                </a:cubicBezTo>
                <a:close/>
                <a:moveTo>
                  <a:pt x="7355" y="5026"/>
                </a:moveTo>
                <a:cubicBezTo>
                  <a:pt x="7362" y="5026"/>
                  <a:pt x="7362" y="5039"/>
                  <a:pt x="7355" y="5039"/>
                </a:cubicBezTo>
                <a:cubicBezTo>
                  <a:pt x="7275" y="5079"/>
                  <a:pt x="7141" y="5059"/>
                  <a:pt x="7035" y="5072"/>
                </a:cubicBezTo>
                <a:cubicBezTo>
                  <a:pt x="7021" y="5079"/>
                  <a:pt x="7001" y="5092"/>
                  <a:pt x="6988" y="5092"/>
                </a:cubicBezTo>
                <a:cubicBezTo>
                  <a:pt x="6968" y="5092"/>
                  <a:pt x="6961" y="5086"/>
                  <a:pt x="6935" y="5092"/>
                </a:cubicBezTo>
                <a:cubicBezTo>
                  <a:pt x="6874" y="5106"/>
                  <a:pt x="6821" y="5079"/>
                  <a:pt x="6761" y="5072"/>
                </a:cubicBezTo>
                <a:cubicBezTo>
                  <a:pt x="6708" y="5072"/>
                  <a:pt x="6661" y="5086"/>
                  <a:pt x="6614" y="5079"/>
                </a:cubicBezTo>
                <a:cubicBezTo>
                  <a:pt x="6574" y="5072"/>
                  <a:pt x="6541" y="5059"/>
                  <a:pt x="6514" y="5052"/>
                </a:cubicBezTo>
                <a:cubicBezTo>
                  <a:pt x="6521" y="5032"/>
                  <a:pt x="6561" y="5032"/>
                  <a:pt x="6554" y="5059"/>
                </a:cubicBezTo>
                <a:cubicBezTo>
                  <a:pt x="6574" y="5039"/>
                  <a:pt x="6614" y="5039"/>
                  <a:pt x="6641" y="5032"/>
                </a:cubicBezTo>
                <a:cubicBezTo>
                  <a:pt x="6654" y="5032"/>
                  <a:pt x="6648" y="5052"/>
                  <a:pt x="6648" y="5066"/>
                </a:cubicBezTo>
                <a:cubicBezTo>
                  <a:pt x="6841" y="5033"/>
                  <a:pt x="7148" y="5086"/>
                  <a:pt x="7355" y="5026"/>
                </a:cubicBezTo>
                <a:close/>
                <a:moveTo>
                  <a:pt x="6420" y="5019"/>
                </a:moveTo>
                <a:cubicBezTo>
                  <a:pt x="6447" y="5026"/>
                  <a:pt x="6480" y="5026"/>
                  <a:pt x="6480" y="5059"/>
                </a:cubicBezTo>
                <a:cubicBezTo>
                  <a:pt x="6480" y="5059"/>
                  <a:pt x="6473" y="5059"/>
                  <a:pt x="6473" y="5066"/>
                </a:cubicBezTo>
                <a:cubicBezTo>
                  <a:pt x="6447" y="5059"/>
                  <a:pt x="6433" y="5046"/>
                  <a:pt x="6393" y="5053"/>
                </a:cubicBezTo>
                <a:cubicBezTo>
                  <a:pt x="6393" y="5033"/>
                  <a:pt x="6433" y="5046"/>
                  <a:pt x="6420" y="5019"/>
                </a:cubicBezTo>
                <a:close/>
                <a:moveTo>
                  <a:pt x="7195" y="5006"/>
                </a:moveTo>
                <a:cubicBezTo>
                  <a:pt x="7193" y="5007"/>
                  <a:pt x="7191" y="5007"/>
                  <a:pt x="7189" y="5007"/>
                </a:cubicBezTo>
                <a:lnTo>
                  <a:pt x="7187" y="5007"/>
                </a:lnTo>
                <a:lnTo>
                  <a:pt x="7195" y="5006"/>
                </a:lnTo>
                <a:close/>
                <a:moveTo>
                  <a:pt x="761" y="4986"/>
                </a:moveTo>
                <a:cubicBezTo>
                  <a:pt x="767" y="4986"/>
                  <a:pt x="773" y="4986"/>
                  <a:pt x="779" y="4987"/>
                </a:cubicBezTo>
                <a:cubicBezTo>
                  <a:pt x="832" y="4993"/>
                  <a:pt x="906" y="5007"/>
                  <a:pt x="966" y="5020"/>
                </a:cubicBezTo>
                <a:cubicBezTo>
                  <a:pt x="979" y="5033"/>
                  <a:pt x="966" y="5033"/>
                  <a:pt x="966" y="5053"/>
                </a:cubicBezTo>
                <a:cubicBezTo>
                  <a:pt x="993" y="5066"/>
                  <a:pt x="1013" y="5040"/>
                  <a:pt x="1026" y="5027"/>
                </a:cubicBezTo>
                <a:cubicBezTo>
                  <a:pt x="1180" y="5027"/>
                  <a:pt x="1326" y="5039"/>
                  <a:pt x="1460" y="5066"/>
                </a:cubicBezTo>
                <a:cubicBezTo>
                  <a:pt x="1460" y="5066"/>
                  <a:pt x="1460" y="5066"/>
                  <a:pt x="1460" y="5086"/>
                </a:cubicBezTo>
                <a:cubicBezTo>
                  <a:pt x="1473" y="5100"/>
                  <a:pt x="1513" y="5086"/>
                  <a:pt x="1500" y="5120"/>
                </a:cubicBezTo>
                <a:cubicBezTo>
                  <a:pt x="1553" y="5093"/>
                  <a:pt x="1620" y="5152"/>
                  <a:pt x="1633" y="5086"/>
                </a:cubicBezTo>
                <a:cubicBezTo>
                  <a:pt x="1713" y="5086"/>
                  <a:pt x="1774" y="5093"/>
                  <a:pt x="1834" y="5093"/>
                </a:cubicBezTo>
                <a:cubicBezTo>
                  <a:pt x="1834" y="5139"/>
                  <a:pt x="1920" y="5132"/>
                  <a:pt x="1954" y="5146"/>
                </a:cubicBezTo>
                <a:cubicBezTo>
                  <a:pt x="1967" y="5120"/>
                  <a:pt x="1940" y="5126"/>
                  <a:pt x="1940" y="5100"/>
                </a:cubicBezTo>
                <a:cubicBezTo>
                  <a:pt x="2034" y="5060"/>
                  <a:pt x="2094" y="5146"/>
                  <a:pt x="2167" y="5133"/>
                </a:cubicBezTo>
                <a:cubicBezTo>
                  <a:pt x="2167" y="5120"/>
                  <a:pt x="2167" y="5113"/>
                  <a:pt x="2154" y="5113"/>
                </a:cubicBezTo>
                <a:cubicBezTo>
                  <a:pt x="2227" y="5100"/>
                  <a:pt x="2287" y="5113"/>
                  <a:pt x="2368" y="5120"/>
                </a:cubicBezTo>
                <a:cubicBezTo>
                  <a:pt x="2361" y="5152"/>
                  <a:pt x="2421" y="5139"/>
                  <a:pt x="2401" y="5166"/>
                </a:cubicBezTo>
                <a:cubicBezTo>
                  <a:pt x="2454" y="5152"/>
                  <a:pt x="2534" y="5179"/>
                  <a:pt x="2581" y="5172"/>
                </a:cubicBezTo>
                <a:cubicBezTo>
                  <a:pt x="2594" y="5166"/>
                  <a:pt x="2574" y="5146"/>
                  <a:pt x="2561" y="5146"/>
                </a:cubicBezTo>
                <a:cubicBezTo>
                  <a:pt x="2581" y="5139"/>
                  <a:pt x="2601" y="5159"/>
                  <a:pt x="2621" y="5152"/>
                </a:cubicBezTo>
                <a:cubicBezTo>
                  <a:pt x="2641" y="5152"/>
                  <a:pt x="2641" y="5139"/>
                  <a:pt x="2661" y="5132"/>
                </a:cubicBezTo>
                <a:cubicBezTo>
                  <a:pt x="2688" y="5119"/>
                  <a:pt x="2728" y="5132"/>
                  <a:pt x="2761" y="5132"/>
                </a:cubicBezTo>
                <a:cubicBezTo>
                  <a:pt x="2848" y="5126"/>
                  <a:pt x="2955" y="5106"/>
                  <a:pt x="3062" y="5126"/>
                </a:cubicBezTo>
                <a:cubicBezTo>
                  <a:pt x="3062" y="5132"/>
                  <a:pt x="3048" y="5139"/>
                  <a:pt x="3055" y="5146"/>
                </a:cubicBezTo>
                <a:cubicBezTo>
                  <a:pt x="3148" y="5212"/>
                  <a:pt x="3349" y="5146"/>
                  <a:pt x="3455" y="5192"/>
                </a:cubicBezTo>
                <a:cubicBezTo>
                  <a:pt x="3516" y="5158"/>
                  <a:pt x="3583" y="5205"/>
                  <a:pt x="3656" y="5212"/>
                </a:cubicBezTo>
                <a:cubicBezTo>
                  <a:pt x="3649" y="5252"/>
                  <a:pt x="3556" y="5225"/>
                  <a:pt x="3562" y="5258"/>
                </a:cubicBezTo>
                <a:cubicBezTo>
                  <a:pt x="3435" y="5311"/>
                  <a:pt x="3228" y="5225"/>
                  <a:pt x="3088" y="5258"/>
                </a:cubicBezTo>
                <a:cubicBezTo>
                  <a:pt x="3108" y="5265"/>
                  <a:pt x="3108" y="5279"/>
                  <a:pt x="3115" y="5292"/>
                </a:cubicBezTo>
                <a:cubicBezTo>
                  <a:pt x="3057" y="5324"/>
                  <a:pt x="2842" y="5338"/>
                  <a:pt x="2786" y="5260"/>
                </a:cubicBezTo>
                <a:lnTo>
                  <a:pt x="2782" y="5253"/>
                </a:lnTo>
                <a:lnTo>
                  <a:pt x="2782" y="5253"/>
                </a:lnTo>
                <a:cubicBezTo>
                  <a:pt x="2784" y="5249"/>
                  <a:pt x="2791" y="5227"/>
                  <a:pt x="2793" y="5224"/>
                </a:cubicBezTo>
                <a:lnTo>
                  <a:pt x="2794" y="5223"/>
                </a:lnTo>
                <a:lnTo>
                  <a:pt x="2795" y="5226"/>
                </a:lnTo>
                <a:cubicBezTo>
                  <a:pt x="2795" y="5224"/>
                  <a:pt x="2794" y="5223"/>
                  <a:pt x="2794" y="5223"/>
                </a:cubicBezTo>
                <a:lnTo>
                  <a:pt x="2794" y="5223"/>
                </a:lnTo>
                <a:lnTo>
                  <a:pt x="2793" y="5219"/>
                </a:lnTo>
                <a:cubicBezTo>
                  <a:pt x="2768" y="5149"/>
                  <a:pt x="2659" y="5193"/>
                  <a:pt x="2581" y="5199"/>
                </a:cubicBezTo>
                <a:cubicBezTo>
                  <a:pt x="2608" y="5239"/>
                  <a:pt x="2668" y="5206"/>
                  <a:pt x="2695" y="5232"/>
                </a:cubicBezTo>
                <a:cubicBezTo>
                  <a:pt x="2594" y="5246"/>
                  <a:pt x="2508" y="5239"/>
                  <a:pt x="2421" y="5266"/>
                </a:cubicBezTo>
                <a:cubicBezTo>
                  <a:pt x="2414" y="5246"/>
                  <a:pt x="2441" y="5259"/>
                  <a:pt x="2441" y="5239"/>
                </a:cubicBezTo>
                <a:cubicBezTo>
                  <a:pt x="2408" y="5239"/>
                  <a:pt x="2408" y="5239"/>
                  <a:pt x="2374" y="5232"/>
                </a:cubicBezTo>
                <a:cubicBezTo>
                  <a:pt x="2354" y="5219"/>
                  <a:pt x="2354" y="5186"/>
                  <a:pt x="2341" y="5166"/>
                </a:cubicBezTo>
                <a:cubicBezTo>
                  <a:pt x="2314" y="5180"/>
                  <a:pt x="2301" y="5166"/>
                  <a:pt x="2294" y="5146"/>
                </a:cubicBezTo>
                <a:cubicBezTo>
                  <a:pt x="2287" y="5160"/>
                  <a:pt x="2274" y="5166"/>
                  <a:pt x="2261" y="5166"/>
                </a:cubicBezTo>
                <a:cubicBezTo>
                  <a:pt x="2254" y="5199"/>
                  <a:pt x="2294" y="5179"/>
                  <a:pt x="2301" y="5206"/>
                </a:cubicBezTo>
                <a:cubicBezTo>
                  <a:pt x="2234" y="5239"/>
                  <a:pt x="2107" y="5193"/>
                  <a:pt x="2061" y="5232"/>
                </a:cubicBezTo>
                <a:cubicBezTo>
                  <a:pt x="2047" y="5232"/>
                  <a:pt x="2047" y="5212"/>
                  <a:pt x="2020" y="5212"/>
                </a:cubicBezTo>
                <a:cubicBezTo>
                  <a:pt x="1874" y="5272"/>
                  <a:pt x="1740" y="5199"/>
                  <a:pt x="1607" y="5219"/>
                </a:cubicBezTo>
                <a:cubicBezTo>
                  <a:pt x="1633" y="5232"/>
                  <a:pt x="1673" y="5238"/>
                  <a:pt x="1700" y="5258"/>
                </a:cubicBezTo>
                <a:cubicBezTo>
                  <a:pt x="1640" y="5318"/>
                  <a:pt x="1406" y="5258"/>
                  <a:pt x="1293" y="5258"/>
                </a:cubicBezTo>
                <a:cubicBezTo>
                  <a:pt x="1220" y="5258"/>
                  <a:pt x="1159" y="5252"/>
                  <a:pt x="1093" y="5238"/>
                </a:cubicBezTo>
                <a:cubicBezTo>
                  <a:pt x="939" y="5218"/>
                  <a:pt x="786" y="5232"/>
                  <a:pt x="639" y="5232"/>
                </a:cubicBezTo>
                <a:cubicBezTo>
                  <a:pt x="545" y="5265"/>
                  <a:pt x="405" y="5245"/>
                  <a:pt x="305" y="5265"/>
                </a:cubicBezTo>
                <a:cubicBezTo>
                  <a:pt x="305" y="5252"/>
                  <a:pt x="299" y="5252"/>
                  <a:pt x="299" y="5238"/>
                </a:cubicBezTo>
                <a:cubicBezTo>
                  <a:pt x="265" y="5252"/>
                  <a:pt x="225" y="5258"/>
                  <a:pt x="178" y="5252"/>
                </a:cubicBezTo>
                <a:cubicBezTo>
                  <a:pt x="285" y="5206"/>
                  <a:pt x="479" y="5192"/>
                  <a:pt x="586" y="5179"/>
                </a:cubicBezTo>
                <a:cubicBezTo>
                  <a:pt x="505" y="5126"/>
                  <a:pt x="365" y="5179"/>
                  <a:pt x="272" y="5172"/>
                </a:cubicBezTo>
                <a:cubicBezTo>
                  <a:pt x="272" y="5152"/>
                  <a:pt x="292" y="5159"/>
                  <a:pt x="285" y="5146"/>
                </a:cubicBezTo>
                <a:cubicBezTo>
                  <a:pt x="218" y="5146"/>
                  <a:pt x="178" y="5152"/>
                  <a:pt x="125" y="5139"/>
                </a:cubicBezTo>
                <a:cubicBezTo>
                  <a:pt x="165" y="5126"/>
                  <a:pt x="245" y="5126"/>
                  <a:pt x="285" y="5106"/>
                </a:cubicBezTo>
                <a:cubicBezTo>
                  <a:pt x="299" y="5093"/>
                  <a:pt x="285" y="5086"/>
                  <a:pt x="292" y="5066"/>
                </a:cubicBezTo>
                <a:cubicBezTo>
                  <a:pt x="345" y="5046"/>
                  <a:pt x="412" y="5000"/>
                  <a:pt x="485" y="5007"/>
                </a:cubicBezTo>
                <a:cubicBezTo>
                  <a:pt x="492" y="5007"/>
                  <a:pt x="512" y="5020"/>
                  <a:pt x="519" y="5020"/>
                </a:cubicBezTo>
                <a:cubicBezTo>
                  <a:pt x="594" y="5020"/>
                  <a:pt x="669" y="4985"/>
                  <a:pt x="761" y="4986"/>
                </a:cubicBezTo>
                <a:close/>
                <a:moveTo>
                  <a:pt x="6384" y="4985"/>
                </a:moveTo>
                <a:cubicBezTo>
                  <a:pt x="6405" y="4985"/>
                  <a:pt x="6395" y="5019"/>
                  <a:pt x="6413" y="5019"/>
                </a:cubicBezTo>
                <a:cubicBezTo>
                  <a:pt x="6407" y="5026"/>
                  <a:pt x="6373" y="5013"/>
                  <a:pt x="6380" y="4986"/>
                </a:cubicBezTo>
                <a:cubicBezTo>
                  <a:pt x="6382" y="4986"/>
                  <a:pt x="6383" y="4985"/>
                  <a:pt x="6384" y="4985"/>
                </a:cubicBezTo>
                <a:close/>
                <a:moveTo>
                  <a:pt x="6979" y="4966"/>
                </a:moveTo>
                <a:cubicBezTo>
                  <a:pt x="7023" y="4966"/>
                  <a:pt x="7068" y="4968"/>
                  <a:pt x="7115" y="4973"/>
                </a:cubicBezTo>
                <a:cubicBezTo>
                  <a:pt x="7121" y="4973"/>
                  <a:pt x="7121" y="4986"/>
                  <a:pt x="7121" y="4993"/>
                </a:cubicBezTo>
                <a:cubicBezTo>
                  <a:pt x="7139" y="4999"/>
                  <a:pt x="7156" y="5010"/>
                  <a:pt x="7183" y="5008"/>
                </a:cubicBezTo>
                <a:lnTo>
                  <a:pt x="7187" y="5007"/>
                </a:lnTo>
                <a:lnTo>
                  <a:pt x="7158" y="5012"/>
                </a:lnTo>
                <a:cubicBezTo>
                  <a:pt x="6975" y="5036"/>
                  <a:pt x="6829" y="5013"/>
                  <a:pt x="6648" y="5019"/>
                </a:cubicBezTo>
                <a:cubicBezTo>
                  <a:pt x="6641" y="4987"/>
                  <a:pt x="6587" y="5007"/>
                  <a:pt x="6574" y="4980"/>
                </a:cubicBezTo>
                <a:cubicBezTo>
                  <a:pt x="6719" y="4980"/>
                  <a:pt x="6846" y="4965"/>
                  <a:pt x="6979" y="4966"/>
                </a:cubicBezTo>
                <a:close/>
                <a:moveTo>
                  <a:pt x="2010" y="4958"/>
                </a:moveTo>
                <a:cubicBezTo>
                  <a:pt x="2021" y="4958"/>
                  <a:pt x="2023" y="4968"/>
                  <a:pt x="2034" y="4973"/>
                </a:cubicBezTo>
                <a:cubicBezTo>
                  <a:pt x="2027" y="4980"/>
                  <a:pt x="2014" y="4987"/>
                  <a:pt x="2000" y="4987"/>
                </a:cubicBezTo>
                <a:cubicBezTo>
                  <a:pt x="2000" y="4980"/>
                  <a:pt x="2007" y="4967"/>
                  <a:pt x="2000" y="4960"/>
                </a:cubicBezTo>
                <a:cubicBezTo>
                  <a:pt x="2004" y="4959"/>
                  <a:pt x="2007" y="4958"/>
                  <a:pt x="2010" y="4958"/>
                </a:cubicBezTo>
                <a:close/>
                <a:moveTo>
                  <a:pt x="7082" y="4933"/>
                </a:moveTo>
                <a:cubicBezTo>
                  <a:pt x="7102" y="4932"/>
                  <a:pt x="7126" y="4936"/>
                  <a:pt x="7135" y="4941"/>
                </a:cubicBezTo>
                <a:cubicBezTo>
                  <a:pt x="7108" y="4954"/>
                  <a:pt x="7081" y="4954"/>
                  <a:pt x="7055" y="4941"/>
                </a:cubicBezTo>
                <a:cubicBezTo>
                  <a:pt x="7060" y="4936"/>
                  <a:pt x="7070" y="4933"/>
                  <a:pt x="7082" y="4933"/>
                </a:cubicBezTo>
                <a:close/>
                <a:moveTo>
                  <a:pt x="7233" y="4929"/>
                </a:moveTo>
                <a:cubicBezTo>
                  <a:pt x="7284" y="4929"/>
                  <a:pt x="7339" y="4940"/>
                  <a:pt x="7368" y="4961"/>
                </a:cubicBezTo>
                <a:cubicBezTo>
                  <a:pt x="7295" y="4947"/>
                  <a:pt x="7221" y="4961"/>
                  <a:pt x="7155" y="4941"/>
                </a:cubicBezTo>
                <a:cubicBezTo>
                  <a:pt x="7175" y="4933"/>
                  <a:pt x="7203" y="4929"/>
                  <a:pt x="7233" y="4929"/>
                </a:cubicBezTo>
                <a:close/>
                <a:moveTo>
                  <a:pt x="3897" y="4907"/>
                </a:moveTo>
                <a:cubicBezTo>
                  <a:pt x="3897" y="4934"/>
                  <a:pt x="3890" y="4927"/>
                  <a:pt x="3897" y="4947"/>
                </a:cubicBezTo>
                <a:cubicBezTo>
                  <a:pt x="3930" y="4947"/>
                  <a:pt x="3977" y="4953"/>
                  <a:pt x="3970" y="4914"/>
                </a:cubicBezTo>
                <a:cubicBezTo>
                  <a:pt x="3957" y="4907"/>
                  <a:pt x="3923" y="4914"/>
                  <a:pt x="3897" y="4907"/>
                </a:cubicBezTo>
                <a:close/>
                <a:moveTo>
                  <a:pt x="2339" y="4894"/>
                </a:moveTo>
                <a:cubicBezTo>
                  <a:pt x="2423" y="4893"/>
                  <a:pt x="2512" y="4902"/>
                  <a:pt x="2594" y="4921"/>
                </a:cubicBezTo>
                <a:cubicBezTo>
                  <a:pt x="2561" y="4934"/>
                  <a:pt x="2514" y="4927"/>
                  <a:pt x="2474" y="4934"/>
                </a:cubicBezTo>
                <a:cubicBezTo>
                  <a:pt x="2508" y="4973"/>
                  <a:pt x="2608" y="4947"/>
                  <a:pt x="2641" y="4987"/>
                </a:cubicBezTo>
                <a:cubicBezTo>
                  <a:pt x="2661" y="4993"/>
                  <a:pt x="2648" y="4960"/>
                  <a:pt x="2661" y="4967"/>
                </a:cubicBezTo>
                <a:cubicBezTo>
                  <a:pt x="2675" y="4980"/>
                  <a:pt x="2668" y="4967"/>
                  <a:pt x="2701" y="4980"/>
                </a:cubicBezTo>
                <a:cubicBezTo>
                  <a:pt x="2675" y="5007"/>
                  <a:pt x="2735" y="4987"/>
                  <a:pt x="2768" y="4987"/>
                </a:cubicBezTo>
                <a:cubicBezTo>
                  <a:pt x="2721" y="5020"/>
                  <a:pt x="2648" y="4993"/>
                  <a:pt x="2574" y="4993"/>
                </a:cubicBezTo>
                <a:cubicBezTo>
                  <a:pt x="2461" y="5000"/>
                  <a:pt x="2274" y="5007"/>
                  <a:pt x="2154" y="4973"/>
                </a:cubicBezTo>
                <a:cubicBezTo>
                  <a:pt x="2187" y="4953"/>
                  <a:pt x="2187" y="4907"/>
                  <a:pt x="2254" y="4914"/>
                </a:cubicBezTo>
                <a:cubicBezTo>
                  <a:pt x="2254" y="4901"/>
                  <a:pt x="2227" y="4914"/>
                  <a:pt x="2227" y="4901"/>
                </a:cubicBezTo>
                <a:cubicBezTo>
                  <a:pt x="2263" y="4896"/>
                  <a:pt x="2300" y="4894"/>
                  <a:pt x="2339" y="4894"/>
                </a:cubicBezTo>
                <a:close/>
                <a:moveTo>
                  <a:pt x="7508" y="4867"/>
                </a:moveTo>
                <a:cubicBezTo>
                  <a:pt x="7495" y="4874"/>
                  <a:pt x="7495" y="4887"/>
                  <a:pt x="7488" y="4901"/>
                </a:cubicBezTo>
                <a:cubicBezTo>
                  <a:pt x="7495" y="4907"/>
                  <a:pt x="7495" y="4914"/>
                  <a:pt x="7508" y="4914"/>
                </a:cubicBezTo>
                <a:cubicBezTo>
                  <a:pt x="7542" y="4887"/>
                  <a:pt x="7602" y="4901"/>
                  <a:pt x="7622" y="4901"/>
                </a:cubicBezTo>
                <a:cubicBezTo>
                  <a:pt x="7622" y="4933"/>
                  <a:pt x="7529" y="4907"/>
                  <a:pt x="7542" y="4940"/>
                </a:cubicBezTo>
                <a:cubicBezTo>
                  <a:pt x="7482" y="4947"/>
                  <a:pt x="7442" y="4960"/>
                  <a:pt x="7395" y="4947"/>
                </a:cubicBezTo>
                <a:cubicBezTo>
                  <a:pt x="7442" y="4933"/>
                  <a:pt x="7495" y="4927"/>
                  <a:pt x="7488" y="4881"/>
                </a:cubicBezTo>
                <a:cubicBezTo>
                  <a:pt x="7475" y="4874"/>
                  <a:pt x="7428" y="4887"/>
                  <a:pt x="7408" y="4881"/>
                </a:cubicBezTo>
                <a:cubicBezTo>
                  <a:pt x="7435" y="4860"/>
                  <a:pt x="7462" y="4874"/>
                  <a:pt x="7508" y="4867"/>
                </a:cubicBezTo>
                <a:close/>
                <a:moveTo>
                  <a:pt x="6693" y="4851"/>
                </a:moveTo>
                <a:cubicBezTo>
                  <a:pt x="6668" y="4851"/>
                  <a:pt x="6642" y="4858"/>
                  <a:pt x="6621" y="4874"/>
                </a:cubicBezTo>
                <a:cubicBezTo>
                  <a:pt x="6661" y="4881"/>
                  <a:pt x="6714" y="4868"/>
                  <a:pt x="6728" y="4868"/>
                </a:cubicBezTo>
                <a:cubicBezTo>
                  <a:pt x="6721" y="4868"/>
                  <a:pt x="6721" y="4874"/>
                  <a:pt x="6734" y="4874"/>
                </a:cubicBezTo>
                <a:cubicBezTo>
                  <a:pt x="6734" y="4874"/>
                  <a:pt x="6734" y="4874"/>
                  <a:pt x="6734" y="4854"/>
                </a:cubicBezTo>
                <a:cubicBezTo>
                  <a:pt x="6722" y="4852"/>
                  <a:pt x="6707" y="4850"/>
                  <a:pt x="6693" y="4851"/>
                </a:cubicBezTo>
                <a:close/>
                <a:moveTo>
                  <a:pt x="6779" y="4849"/>
                </a:moveTo>
                <a:cubicBezTo>
                  <a:pt x="6764" y="4849"/>
                  <a:pt x="6748" y="4857"/>
                  <a:pt x="6741" y="4868"/>
                </a:cubicBezTo>
                <a:cubicBezTo>
                  <a:pt x="6761" y="4868"/>
                  <a:pt x="6801" y="4888"/>
                  <a:pt x="6808" y="4861"/>
                </a:cubicBezTo>
                <a:cubicBezTo>
                  <a:pt x="6802" y="4852"/>
                  <a:pt x="6791" y="4849"/>
                  <a:pt x="6779" y="4849"/>
                </a:cubicBezTo>
                <a:close/>
                <a:moveTo>
                  <a:pt x="7170" y="4841"/>
                </a:moveTo>
                <a:cubicBezTo>
                  <a:pt x="7181" y="4841"/>
                  <a:pt x="7195" y="4844"/>
                  <a:pt x="7201" y="4848"/>
                </a:cubicBezTo>
                <a:cubicBezTo>
                  <a:pt x="7195" y="4861"/>
                  <a:pt x="7161" y="4854"/>
                  <a:pt x="7148" y="4854"/>
                </a:cubicBezTo>
                <a:cubicBezTo>
                  <a:pt x="7148" y="4844"/>
                  <a:pt x="7158" y="4841"/>
                  <a:pt x="7170" y="4841"/>
                </a:cubicBezTo>
                <a:close/>
                <a:moveTo>
                  <a:pt x="7061" y="4841"/>
                </a:moveTo>
                <a:cubicBezTo>
                  <a:pt x="7115" y="4848"/>
                  <a:pt x="7128" y="4861"/>
                  <a:pt x="7041" y="4854"/>
                </a:cubicBezTo>
                <a:cubicBezTo>
                  <a:pt x="7041" y="4848"/>
                  <a:pt x="7061" y="4854"/>
                  <a:pt x="7061" y="4841"/>
                </a:cubicBezTo>
                <a:close/>
                <a:moveTo>
                  <a:pt x="3803" y="4837"/>
                </a:moveTo>
                <a:cubicBezTo>
                  <a:pt x="3794" y="4837"/>
                  <a:pt x="3786" y="4842"/>
                  <a:pt x="3783" y="4854"/>
                </a:cubicBezTo>
                <a:cubicBezTo>
                  <a:pt x="3736" y="4854"/>
                  <a:pt x="3630" y="4828"/>
                  <a:pt x="3610" y="4874"/>
                </a:cubicBezTo>
                <a:cubicBezTo>
                  <a:pt x="3703" y="4874"/>
                  <a:pt x="3776" y="4907"/>
                  <a:pt x="3843" y="4868"/>
                </a:cubicBezTo>
                <a:cubicBezTo>
                  <a:pt x="3839" y="4851"/>
                  <a:pt x="3819" y="4837"/>
                  <a:pt x="3803" y="4837"/>
                </a:cubicBezTo>
                <a:close/>
                <a:moveTo>
                  <a:pt x="3254" y="4823"/>
                </a:moveTo>
                <a:cubicBezTo>
                  <a:pt x="3230" y="4823"/>
                  <a:pt x="3206" y="4829"/>
                  <a:pt x="3195" y="4848"/>
                </a:cubicBezTo>
                <a:cubicBezTo>
                  <a:pt x="3228" y="4854"/>
                  <a:pt x="3289" y="4868"/>
                  <a:pt x="3302" y="4834"/>
                </a:cubicBezTo>
                <a:cubicBezTo>
                  <a:pt x="3290" y="4829"/>
                  <a:pt x="3272" y="4824"/>
                  <a:pt x="3254" y="4823"/>
                </a:cubicBezTo>
                <a:close/>
                <a:moveTo>
                  <a:pt x="7318" y="4818"/>
                </a:moveTo>
                <a:cubicBezTo>
                  <a:pt x="7324" y="4818"/>
                  <a:pt x="7331" y="4821"/>
                  <a:pt x="7335" y="4821"/>
                </a:cubicBezTo>
                <a:cubicBezTo>
                  <a:pt x="7348" y="4834"/>
                  <a:pt x="7308" y="4834"/>
                  <a:pt x="7328" y="4841"/>
                </a:cubicBezTo>
                <a:cubicBezTo>
                  <a:pt x="7328" y="4848"/>
                  <a:pt x="7322" y="4848"/>
                  <a:pt x="7322" y="4841"/>
                </a:cubicBezTo>
                <a:cubicBezTo>
                  <a:pt x="7315" y="4854"/>
                  <a:pt x="7308" y="4834"/>
                  <a:pt x="7302" y="4848"/>
                </a:cubicBezTo>
                <a:cubicBezTo>
                  <a:pt x="7282" y="4841"/>
                  <a:pt x="7328" y="4828"/>
                  <a:pt x="7308" y="4821"/>
                </a:cubicBezTo>
                <a:cubicBezTo>
                  <a:pt x="7311" y="4819"/>
                  <a:pt x="7314" y="4818"/>
                  <a:pt x="7318" y="4818"/>
                </a:cubicBezTo>
                <a:close/>
                <a:moveTo>
                  <a:pt x="1326" y="4808"/>
                </a:moveTo>
                <a:cubicBezTo>
                  <a:pt x="1346" y="4834"/>
                  <a:pt x="1312" y="4828"/>
                  <a:pt x="1319" y="4861"/>
                </a:cubicBezTo>
                <a:cubicBezTo>
                  <a:pt x="1339" y="4834"/>
                  <a:pt x="1366" y="4861"/>
                  <a:pt x="1392" y="4834"/>
                </a:cubicBezTo>
                <a:cubicBezTo>
                  <a:pt x="1386" y="4834"/>
                  <a:pt x="1386" y="4834"/>
                  <a:pt x="1386" y="4821"/>
                </a:cubicBezTo>
                <a:cubicBezTo>
                  <a:pt x="1352" y="4828"/>
                  <a:pt x="1339" y="4821"/>
                  <a:pt x="1326" y="4808"/>
                </a:cubicBezTo>
                <a:close/>
                <a:moveTo>
                  <a:pt x="1793" y="4802"/>
                </a:moveTo>
                <a:cubicBezTo>
                  <a:pt x="1940" y="4834"/>
                  <a:pt x="2067" y="4795"/>
                  <a:pt x="2193" y="4841"/>
                </a:cubicBezTo>
                <a:cubicBezTo>
                  <a:pt x="2060" y="4841"/>
                  <a:pt x="1913" y="4834"/>
                  <a:pt x="1813" y="4821"/>
                </a:cubicBezTo>
                <a:cubicBezTo>
                  <a:pt x="1813" y="4814"/>
                  <a:pt x="1786" y="4821"/>
                  <a:pt x="1793" y="4802"/>
                </a:cubicBezTo>
                <a:close/>
                <a:moveTo>
                  <a:pt x="5732" y="4796"/>
                </a:moveTo>
                <a:cubicBezTo>
                  <a:pt x="5752" y="4796"/>
                  <a:pt x="5771" y="4801"/>
                  <a:pt x="5786" y="4821"/>
                </a:cubicBezTo>
                <a:cubicBezTo>
                  <a:pt x="5766" y="4828"/>
                  <a:pt x="5759" y="4814"/>
                  <a:pt x="5733" y="4821"/>
                </a:cubicBezTo>
                <a:cubicBezTo>
                  <a:pt x="5739" y="4828"/>
                  <a:pt x="5759" y="4854"/>
                  <a:pt x="5726" y="4854"/>
                </a:cubicBezTo>
                <a:cubicBezTo>
                  <a:pt x="5719" y="4848"/>
                  <a:pt x="5726" y="4821"/>
                  <a:pt x="5713" y="4821"/>
                </a:cubicBezTo>
                <a:cubicBezTo>
                  <a:pt x="5699" y="4828"/>
                  <a:pt x="5706" y="4854"/>
                  <a:pt x="5679" y="4848"/>
                </a:cubicBezTo>
                <a:cubicBezTo>
                  <a:pt x="5672" y="4821"/>
                  <a:pt x="5659" y="4854"/>
                  <a:pt x="5659" y="4854"/>
                </a:cubicBezTo>
                <a:cubicBezTo>
                  <a:pt x="5646" y="4861"/>
                  <a:pt x="5652" y="4841"/>
                  <a:pt x="5639" y="4841"/>
                </a:cubicBezTo>
                <a:cubicBezTo>
                  <a:pt x="5646" y="4834"/>
                  <a:pt x="5652" y="4828"/>
                  <a:pt x="5666" y="4828"/>
                </a:cubicBezTo>
                <a:cubicBezTo>
                  <a:pt x="5652" y="4821"/>
                  <a:pt x="5659" y="4814"/>
                  <a:pt x="5666" y="4801"/>
                </a:cubicBezTo>
                <a:cubicBezTo>
                  <a:pt x="5681" y="4805"/>
                  <a:pt x="5706" y="4796"/>
                  <a:pt x="5732" y="4796"/>
                </a:cubicBezTo>
                <a:close/>
                <a:moveTo>
                  <a:pt x="5245" y="4788"/>
                </a:moveTo>
                <a:cubicBezTo>
                  <a:pt x="5245" y="4802"/>
                  <a:pt x="5245" y="4808"/>
                  <a:pt x="5252" y="4815"/>
                </a:cubicBezTo>
                <a:cubicBezTo>
                  <a:pt x="5265" y="4815"/>
                  <a:pt x="5279" y="4808"/>
                  <a:pt x="5272" y="4795"/>
                </a:cubicBezTo>
                <a:cubicBezTo>
                  <a:pt x="5265" y="4788"/>
                  <a:pt x="5259" y="4788"/>
                  <a:pt x="5245" y="4788"/>
                </a:cubicBezTo>
                <a:close/>
                <a:moveTo>
                  <a:pt x="1139" y="4788"/>
                </a:moveTo>
                <a:cubicBezTo>
                  <a:pt x="1159" y="4821"/>
                  <a:pt x="1126" y="4801"/>
                  <a:pt x="1139" y="4834"/>
                </a:cubicBezTo>
                <a:cubicBezTo>
                  <a:pt x="1172" y="4841"/>
                  <a:pt x="1186" y="4841"/>
                  <a:pt x="1219" y="4828"/>
                </a:cubicBezTo>
                <a:cubicBezTo>
                  <a:pt x="1219" y="4775"/>
                  <a:pt x="1172" y="4802"/>
                  <a:pt x="1139" y="4788"/>
                </a:cubicBezTo>
                <a:close/>
                <a:moveTo>
                  <a:pt x="1005" y="4787"/>
                </a:moveTo>
                <a:cubicBezTo>
                  <a:pt x="979" y="4786"/>
                  <a:pt x="953" y="4793"/>
                  <a:pt x="945" y="4808"/>
                </a:cubicBezTo>
                <a:cubicBezTo>
                  <a:pt x="979" y="4814"/>
                  <a:pt x="1019" y="4821"/>
                  <a:pt x="1045" y="4821"/>
                </a:cubicBezTo>
                <a:cubicBezTo>
                  <a:pt x="1045" y="4808"/>
                  <a:pt x="1052" y="4802"/>
                  <a:pt x="1052" y="4801"/>
                </a:cubicBezTo>
                <a:cubicBezTo>
                  <a:pt x="1043" y="4792"/>
                  <a:pt x="1024" y="4787"/>
                  <a:pt x="1005" y="4787"/>
                </a:cubicBezTo>
                <a:close/>
                <a:moveTo>
                  <a:pt x="1212" y="4768"/>
                </a:moveTo>
                <a:cubicBezTo>
                  <a:pt x="1206" y="4788"/>
                  <a:pt x="1246" y="4782"/>
                  <a:pt x="1246" y="4775"/>
                </a:cubicBezTo>
                <a:cubicBezTo>
                  <a:pt x="1239" y="4768"/>
                  <a:pt x="1226" y="4768"/>
                  <a:pt x="1212" y="4768"/>
                </a:cubicBezTo>
                <a:close/>
                <a:moveTo>
                  <a:pt x="2727" y="4757"/>
                </a:moveTo>
                <a:cubicBezTo>
                  <a:pt x="2713" y="4757"/>
                  <a:pt x="2699" y="4760"/>
                  <a:pt x="2695" y="4768"/>
                </a:cubicBezTo>
                <a:cubicBezTo>
                  <a:pt x="2721" y="4762"/>
                  <a:pt x="2741" y="4788"/>
                  <a:pt x="2748" y="4762"/>
                </a:cubicBezTo>
                <a:cubicBezTo>
                  <a:pt x="2743" y="4759"/>
                  <a:pt x="2735" y="4758"/>
                  <a:pt x="2727" y="4757"/>
                </a:cubicBezTo>
                <a:close/>
                <a:moveTo>
                  <a:pt x="7020" y="4756"/>
                </a:moveTo>
                <a:cubicBezTo>
                  <a:pt x="7031" y="4757"/>
                  <a:pt x="7041" y="4764"/>
                  <a:pt x="7041" y="4775"/>
                </a:cubicBezTo>
                <a:cubicBezTo>
                  <a:pt x="7021" y="4768"/>
                  <a:pt x="7021" y="4782"/>
                  <a:pt x="7001" y="4768"/>
                </a:cubicBezTo>
                <a:cubicBezTo>
                  <a:pt x="7004" y="4759"/>
                  <a:pt x="7012" y="4756"/>
                  <a:pt x="7020" y="4756"/>
                </a:cubicBezTo>
                <a:close/>
                <a:moveTo>
                  <a:pt x="3005" y="4754"/>
                </a:moveTo>
                <a:cubicBezTo>
                  <a:pt x="2979" y="4754"/>
                  <a:pt x="2956" y="4760"/>
                  <a:pt x="2935" y="4768"/>
                </a:cubicBezTo>
                <a:cubicBezTo>
                  <a:pt x="2962" y="4775"/>
                  <a:pt x="3028" y="4802"/>
                  <a:pt x="3055" y="4762"/>
                </a:cubicBezTo>
                <a:cubicBezTo>
                  <a:pt x="3037" y="4757"/>
                  <a:pt x="3021" y="4754"/>
                  <a:pt x="3005" y="4754"/>
                </a:cubicBezTo>
                <a:close/>
                <a:moveTo>
                  <a:pt x="2761" y="4748"/>
                </a:moveTo>
                <a:cubicBezTo>
                  <a:pt x="2748" y="4788"/>
                  <a:pt x="2828" y="4782"/>
                  <a:pt x="2835" y="4762"/>
                </a:cubicBezTo>
                <a:cubicBezTo>
                  <a:pt x="2801" y="4762"/>
                  <a:pt x="2788" y="4762"/>
                  <a:pt x="2761" y="4748"/>
                </a:cubicBezTo>
                <a:close/>
                <a:moveTo>
                  <a:pt x="2158" y="4724"/>
                </a:moveTo>
                <a:cubicBezTo>
                  <a:pt x="2126" y="4724"/>
                  <a:pt x="2095" y="4727"/>
                  <a:pt x="2067" y="4735"/>
                </a:cubicBezTo>
                <a:cubicBezTo>
                  <a:pt x="2081" y="4748"/>
                  <a:pt x="2054" y="4742"/>
                  <a:pt x="2047" y="4742"/>
                </a:cubicBezTo>
                <a:cubicBezTo>
                  <a:pt x="2061" y="4762"/>
                  <a:pt x="2127" y="4775"/>
                  <a:pt x="2147" y="4755"/>
                </a:cubicBezTo>
                <a:cubicBezTo>
                  <a:pt x="2174" y="4788"/>
                  <a:pt x="2254" y="4768"/>
                  <a:pt x="2301" y="4755"/>
                </a:cubicBezTo>
                <a:cubicBezTo>
                  <a:pt x="2263" y="4734"/>
                  <a:pt x="2210" y="4724"/>
                  <a:pt x="2158" y="4724"/>
                </a:cubicBezTo>
                <a:close/>
                <a:moveTo>
                  <a:pt x="1946" y="4722"/>
                </a:moveTo>
                <a:cubicBezTo>
                  <a:pt x="1960" y="4742"/>
                  <a:pt x="1933" y="4735"/>
                  <a:pt x="1933" y="4748"/>
                </a:cubicBezTo>
                <a:lnTo>
                  <a:pt x="1993" y="4748"/>
                </a:lnTo>
                <a:cubicBezTo>
                  <a:pt x="1993" y="4735"/>
                  <a:pt x="1980" y="4728"/>
                  <a:pt x="1980" y="4722"/>
                </a:cubicBezTo>
                <a:cubicBezTo>
                  <a:pt x="1966" y="4722"/>
                  <a:pt x="1960" y="4722"/>
                  <a:pt x="1946" y="4722"/>
                </a:cubicBezTo>
                <a:close/>
                <a:moveTo>
                  <a:pt x="1862" y="4718"/>
                </a:moveTo>
                <a:cubicBezTo>
                  <a:pt x="1843" y="4717"/>
                  <a:pt x="1826" y="4722"/>
                  <a:pt x="1826" y="4742"/>
                </a:cubicBezTo>
                <a:cubicBezTo>
                  <a:pt x="1860" y="4729"/>
                  <a:pt x="1900" y="4762"/>
                  <a:pt x="1913" y="4728"/>
                </a:cubicBezTo>
                <a:cubicBezTo>
                  <a:pt x="1903" y="4725"/>
                  <a:pt x="1881" y="4718"/>
                  <a:pt x="1862" y="4718"/>
                </a:cubicBezTo>
                <a:close/>
                <a:moveTo>
                  <a:pt x="1539" y="4700"/>
                </a:moveTo>
                <a:cubicBezTo>
                  <a:pt x="1498" y="4700"/>
                  <a:pt x="1459" y="4705"/>
                  <a:pt x="1426" y="4715"/>
                </a:cubicBezTo>
                <a:cubicBezTo>
                  <a:pt x="1473" y="4715"/>
                  <a:pt x="1533" y="4756"/>
                  <a:pt x="1573" y="4722"/>
                </a:cubicBezTo>
                <a:cubicBezTo>
                  <a:pt x="1653" y="4722"/>
                  <a:pt x="1740" y="4755"/>
                  <a:pt x="1793" y="4729"/>
                </a:cubicBezTo>
                <a:cubicBezTo>
                  <a:pt x="1729" y="4715"/>
                  <a:pt x="1630" y="4698"/>
                  <a:pt x="1539" y="4700"/>
                </a:cubicBezTo>
                <a:close/>
                <a:moveTo>
                  <a:pt x="6507" y="4695"/>
                </a:moveTo>
                <a:cubicBezTo>
                  <a:pt x="6500" y="4702"/>
                  <a:pt x="6487" y="4715"/>
                  <a:pt x="6473" y="4722"/>
                </a:cubicBezTo>
                <a:cubicBezTo>
                  <a:pt x="6440" y="4715"/>
                  <a:pt x="6427" y="4715"/>
                  <a:pt x="6387" y="4715"/>
                </a:cubicBezTo>
                <a:cubicBezTo>
                  <a:pt x="6420" y="4675"/>
                  <a:pt x="6460" y="4722"/>
                  <a:pt x="6507" y="4695"/>
                </a:cubicBezTo>
                <a:close/>
                <a:moveTo>
                  <a:pt x="5906" y="4590"/>
                </a:moveTo>
                <a:cubicBezTo>
                  <a:pt x="5913" y="4603"/>
                  <a:pt x="5939" y="4623"/>
                  <a:pt x="5953" y="4610"/>
                </a:cubicBezTo>
                <a:cubicBezTo>
                  <a:pt x="5946" y="4610"/>
                  <a:pt x="5939" y="4603"/>
                  <a:pt x="5939" y="4590"/>
                </a:cubicBezTo>
                <a:cubicBezTo>
                  <a:pt x="5919" y="4590"/>
                  <a:pt x="5926" y="4597"/>
                  <a:pt x="5906" y="4590"/>
                </a:cubicBezTo>
                <a:close/>
                <a:moveTo>
                  <a:pt x="5899" y="4583"/>
                </a:moveTo>
                <a:cubicBezTo>
                  <a:pt x="5886" y="4590"/>
                  <a:pt x="5853" y="4577"/>
                  <a:pt x="5846" y="4590"/>
                </a:cubicBezTo>
                <a:cubicBezTo>
                  <a:pt x="5853" y="4597"/>
                  <a:pt x="5899" y="4609"/>
                  <a:pt x="5899" y="4583"/>
                </a:cubicBezTo>
                <a:close/>
                <a:moveTo>
                  <a:pt x="5439" y="4583"/>
                </a:moveTo>
                <a:cubicBezTo>
                  <a:pt x="5426" y="4603"/>
                  <a:pt x="5406" y="4609"/>
                  <a:pt x="5379" y="4603"/>
                </a:cubicBezTo>
                <a:cubicBezTo>
                  <a:pt x="5385" y="4583"/>
                  <a:pt x="5412" y="4583"/>
                  <a:pt x="5439" y="4583"/>
                </a:cubicBezTo>
                <a:close/>
                <a:moveTo>
                  <a:pt x="6401" y="4568"/>
                </a:moveTo>
                <a:cubicBezTo>
                  <a:pt x="6399" y="4568"/>
                  <a:pt x="6397" y="4568"/>
                  <a:pt x="6393" y="4570"/>
                </a:cubicBezTo>
                <a:cubicBezTo>
                  <a:pt x="6393" y="4583"/>
                  <a:pt x="6380" y="4589"/>
                  <a:pt x="6373" y="4609"/>
                </a:cubicBezTo>
                <a:cubicBezTo>
                  <a:pt x="6380" y="4609"/>
                  <a:pt x="6380" y="4623"/>
                  <a:pt x="6387" y="4623"/>
                </a:cubicBezTo>
                <a:cubicBezTo>
                  <a:pt x="6380" y="4609"/>
                  <a:pt x="6393" y="4609"/>
                  <a:pt x="6393" y="4603"/>
                </a:cubicBezTo>
                <a:cubicBezTo>
                  <a:pt x="6380" y="4583"/>
                  <a:pt x="6413" y="4583"/>
                  <a:pt x="6420" y="4577"/>
                </a:cubicBezTo>
                <a:cubicBezTo>
                  <a:pt x="6410" y="4577"/>
                  <a:pt x="6407" y="4569"/>
                  <a:pt x="6401" y="4568"/>
                </a:cubicBezTo>
                <a:close/>
                <a:moveTo>
                  <a:pt x="7689" y="4536"/>
                </a:moveTo>
                <a:cubicBezTo>
                  <a:pt x="7669" y="4543"/>
                  <a:pt x="7669" y="4536"/>
                  <a:pt x="7635" y="4543"/>
                </a:cubicBezTo>
                <a:cubicBezTo>
                  <a:pt x="7642" y="4570"/>
                  <a:pt x="7689" y="4563"/>
                  <a:pt x="7689" y="4536"/>
                </a:cubicBezTo>
                <a:close/>
                <a:moveTo>
                  <a:pt x="6389" y="4532"/>
                </a:moveTo>
                <a:cubicBezTo>
                  <a:pt x="6385" y="4531"/>
                  <a:pt x="6382" y="4541"/>
                  <a:pt x="6367" y="4536"/>
                </a:cubicBezTo>
                <a:cubicBezTo>
                  <a:pt x="6367" y="4550"/>
                  <a:pt x="6353" y="4563"/>
                  <a:pt x="6373" y="4570"/>
                </a:cubicBezTo>
                <a:cubicBezTo>
                  <a:pt x="6373" y="4550"/>
                  <a:pt x="6373" y="4543"/>
                  <a:pt x="6393" y="4536"/>
                </a:cubicBezTo>
                <a:cubicBezTo>
                  <a:pt x="6392" y="4533"/>
                  <a:pt x="6390" y="4532"/>
                  <a:pt x="6389" y="4532"/>
                </a:cubicBezTo>
                <a:close/>
                <a:moveTo>
                  <a:pt x="6300" y="4523"/>
                </a:moveTo>
                <a:cubicBezTo>
                  <a:pt x="6293" y="4523"/>
                  <a:pt x="6280" y="4523"/>
                  <a:pt x="6280" y="4530"/>
                </a:cubicBezTo>
                <a:cubicBezTo>
                  <a:pt x="6293" y="4557"/>
                  <a:pt x="6260" y="4536"/>
                  <a:pt x="6253" y="4543"/>
                </a:cubicBezTo>
                <a:cubicBezTo>
                  <a:pt x="6260" y="4543"/>
                  <a:pt x="6260" y="4550"/>
                  <a:pt x="6253" y="4557"/>
                </a:cubicBezTo>
                <a:cubicBezTo>
                  <a:pt x="6273" y="4563"/>
                  <a:pt x="6280" y="4563"/>
                  <a:pt x="6307" y="4563"/>
                </a:cubicBezTo>
                <a:cubicBezTo>
                  <a:pt x="6307" y="4543"/>
                  <a:pt x="6293" y="4543"/>
                  <a:pt x="6300" y="4523"/>
                </a:cubicBezTo>
                <a:close/>
                <a:moveTo>
                  <a:pt x="5131" y="4512"/>
                </a:moveTo>
                <a:cubicBezTo>
                  <a:pt x="5126" y="4512"/>
                  <a:pt x="5122" y="4514"/>
                  <a:pt x="5119" y="4517"/>
                </a:cubicBezTo>
                <a:cubicBezTo>
                  <a:pt x="5132" y="4536"/>
                  <a:pt x="5165" y="4530"/>
                  <a:pt x="5185" y="4517"/>
                </a:cubicBezTo>
                <a:cubicBezTo>
                  <a:pt x="5165" y="4522"/>
                  <a:pt x="5145" y="4512"/>
                  <a:pt x="5131" y="4512"/>
                </a:cubicBezTo>
                <a:close/>
                <a:moveTo>
                  <a:pt x="4570" y="4481"/>
                </a:moveTo>
                <a:cubicBezTo>
                  <a:pt x="4564" y="4481"/>
                  <a:pt x="4557" y="4486"/>
                  <a:pt x="4557" y="4497"/>
                </a:cubicBezTo>
                <a:cubicBezTo>
                  <a:pt x="4564" y="4504"/>
                  <a:pt x="4584" y="4497"/>
                  <a:pt x="4584" y="4490"/>
                </a:cubicBezTo>
                <a:cubicBezTo>
                  <a:pt x="4581" y="4485"/>
                  <a:pt x="4576" y="4481"/>
                  <a:pt x="4570" y="4481"/>
                </a:cubicBezTo>
                <a:close/>
                <a:moveTo>
                  <a:pt x="3181" y="4479"/>
                </a:moveTo>
                <a:cubicBezTo>
                  <a:pt x="3178" y="4479"/>
                  <a:pt x="3173" y="4480"/>
                  <a:pt x="3168" y="4484"/>
                </a:cubicBezTo>
                <a:cubicBezTo>
                  <a:pt x="3175" y="4484"/>
                  <a:pt x="3175" y="4497"/>
                  <a:pt x="3175" y="4504"/>
                </a:cubicBezTo>
                <a:cubicBezTo>
                  <a:pt x="3168" y="4504"/>
                  <a:pt x="3162" y="4510"/>
                  <a:pt x="3162" y="4517"/>
                </a:cubicBezTo>
                <a:cubicBezTo>
                  <a:pt x="3162" y="4517"/>
                  <a:pt x="3162" y="4517"/>
                  <a:pt x="3188" y="4517"/>
                </a:cubicBezTo>
                <a:cubicBezTo>
                  <a:pt x="3194" y="4512"/>
                  <a:pt x="3195" y="4480"/>
                  <a:pt x="3181" y="4479"/>
                </a:cubicBezTo>
                <a:close/>
                <a:moveTo>
                  <a:pt x="3300" y="4449"/>
                </a:moveTo>
                <a:cubicBezTo>
                  <a:pt x="3277" y="4449"/>
                  <a:pt x="3262" y="4454"/>
                  <a:pt x="3262" y="4477"/>
                </a:cubicBezTo>
                <a:cubicBezTo>
                  <a:pt x="3302" y="4470"/>
                  <a:pt x="3355" y="4484"/>
                  <a:pt x="3389" y="4450"/>
                </a:cubicBezTo>
                <a:cubicBezTo>
                  <a:pt x="3355" y="4454"/>
                  <a:pt x="3324" y="4449"/>
                  <a:pt x="3300" y="4449"/>
                </a:cubicBezTo>
                <a:close/>
                <a:moveTo>
                  <a:pt x="2820" y="4440"/>
                </a:moveTo>
                <a:cubicBezTo>
                  <a:pt x="2799" y="4439"/>
                  <a:pt x="2779" y="4447"/>
                  <a:pt x="2761" y="4470"/>
                </a:cubicBezTo>
                <a:cubicBezTo>
                  <a:pt x="2795" y="4497"/>
                  <a:pt x="2855" y="4484"/>
                  <a:pt x="2895" y="4490"/>
                </a:cubicBezTo>
                <a:cubicBezTo>
                  <a:pt x="2915" y="4530"/>
                  <a:pt x="2982" y="4550"/>
                  <a:pt x="3028" y="4516"/>
                </a:cubicBezTo>
                <a:cubicBezTo>
                  <a:pt x="3015" y="4484"/>
                  <a:pt x="2968" y="4477"/>
                  <a:pt x="2962" y="4457"/>
                </a:cubicBezTo>
                <a:cubicBezTo>
                  <a:pt x="2942" y="4464"/>
                  <a:pt x="2928" y="4477"/>
                  <a:pt x="2908" y="4477"/>
                </a:cubicBezTo>
                <a:cubicBezTo>
                  <a:pt x="2878" y="4458"/>
                  <a:pt x="2848" y="4442"/>
                  <a:pt x="2820" y="4440"/>
                </a:cubicBezTo>
                <a:close/>
                <a:moveTo>
                  <a:pt x="4871" y="4437"/>
                </a:moveTo>
                <a:cubicBezTo>
                  <a:pt x="4871" y="4450"/>
                  <a:pt x="4871" y="4464"/>
                  <a:pt x="4878" y="4470"/>
                </a:cubicBezTo>
                <a:cubicBezTo>
                  <a:pt x="4884" y="4458"/>
                  <a:pt x="4904" y="4464"/>
                  <a:pt x="4898" y="4444"/>
                </a:cubicBezTo>
                <a:cubicBezTo>
                  <a:pt x="4891" y="4437"/>
                  <a:pt x="4884" y="4437"/>
                  <a:pt x="4871" y="4437"/>
                </a:cubicBezTo>
                <a:close/>
                <a:moveTo>
                  <a:pt x="3743" y="4418"/>
                </a:moveTo>
                <a:cubicBezTo>
                  <a:pt x="3750" y="4444"/>
                  <a:pt x="3716" y="4424"/>
                  <a:pt x="3723" y="4438"/>
                </a:cubicBezTo>
                <a:cubicBezTo>
                  <a:pt x="3743" y="4438"/>
                  <a:pt x="3770" y="4458"/>
                  <a:pt x="3776" y="4431"/>
                </a:cubicBezTo>
                <a:cubicBezTo>
                  <a:pt x="3756" y="4431"/>
                  <a:pt x="3756" y="4418"/>
                  <a:pt x="3743" y="4418"/>
                </a:cubicBezTo>
                <a:close/>
                <a:moveTo>
                  <a:pt x="966" y="4405"/>
                </a:moveTo>
                <a:cubicBezTo>
                  <a:pt x="960" y="4405"/>
                  <a:pt x="953" y="4407"/>
                  <a:pt x="945" y="4410"/>
                </a:cubicBezTo>
                <a:cubicBezTo>
                  <a:pt x="945" y="4444"/>
                  <a:pt x="1005" y="4417"/>
                  <a:pt x="1019" y="4430"/>
                </a:cubicBezTo>
                <a:cubicBezTo>
                  <a:pt x="1019" y="4457"/>
                  <a:pt x="985" y="4437"/>
                  <a:pt x="992" y="4457"/>
                </a:cubicBezTo>
                <a:cubicBezTo>
                  <a:pt x="1019" y="4457"/>
                  <a:pt x="1019" y="4470"/>
                  <a:pt x="1032" y="4484"/>
                </a:cubicBezTo>
                <a:cubicBezTo>
                  <a:pt x="1032" y="4458"/>
                  <a:pt x="1045" y="4451"/>
                  <a:pt x="1059" y="4444"/>
                </a:cubicBezTo>
                <a:cubicBezTo>
                  <a:pt x="1045" y="4437"/>
                  <a:pt x="1025" y="4437"/>
                  <a:pt x="1032" y="4410"/>
                </a:cubicBezTo>
                <a:cubicBezTo>
                  <a:pt x="1010" y="4427"/>
                  <a:pt x="993" y="4403"/>
                  <a:pt x="966" y="4405"/>
                </a:cubicBezTo>
                <a:close/>
                <a:moveTo>
                  <a:pt x="7995" y="4396"/>
                </a:moveTo>
                <a:cubicBezTo>
                  <a:pt x="7998" y="4396"/>
                  <a:pt x="7982" y="4406"/>
                  <a:pt x="7982" y="4411"/>
                </a:cubicBezTo>
                <a:cubicBezTo>
                  <a:pt x="7989" y="4418"/>
                  <a:pt x="7982" y="4418"/>
                  <a:pt x="7982" y="4418"/>
                </a:cubicBezTo>
                <a:cubicBezTo>
                  <a:pt x="7982" y="4418"/>
                  <a:pt x="7982" y="4418"/>
                  <a:pt x="7969" y="4418"/>
                </a:cubicBezTo>
                <a:cubicBezTo>
                  <a:pt x="7962" y="4411"/>
                  <a:pt x="7989" y="4404"/>
                  <a:pt x="7976" y="4404"/>
                </a:cubicBezTo>
                <a:cubicBezTo>
                  <a:pt x="7988" y="4398"/>
                  <a:pt x="7994" y="4396"/>
                  <a:pt x="7995" y="4396"/>
                </a:cubicBezTo>
                <a:close/>
                <a:moveTo>
                  <a:pt x="7936" y="4385"/>
                </a:moveTo>
                <a:cubicBezTo>
                  <a:pt x="7929" y="4398"/>
                  <a:pt x="7929" y="4411"/>
                  <a:pt x="7902" y="4412"/>
                </a:cubicBezTo>
                <a:cubicBezTo>
                  <a:pt x="7902" y="4391"/>
                  <a:pt x="7916" y="4385"/>
                  <a:pt x="7936" y="4385"/>
                </a:cubicBezTo>
                <a:close/>
                <a:moveTo>
                  <a:pt x="1166" y="4331"/>
                </a:moveTo>
                <a:cubicBezTo>
                  <a:pt x="1159" y="4338"/>
                  <a:pt x="1105" y="4338"/>
                  <a:pt x="1092" y="4345"/>
                </a:cubicBezTo>
                <a:cubicBezTo>
                  <a:pt x="1146" y="4391"/>
                  <a:pt x="1266" y="4398"/>
                  <a:pt x="1366" y="4404"/>
                </a:cubicBezTo>
                <a:cubicBezTo>
                  <a:pt x="1426" y="4404"/>
                  <a:pt x="1486" y="4398"/>
                  <a:pt x="1539" y="4391"/>
                </a:cubicBezTo>
                <a:cubicBezTo>
                  <a:pt x="1439" y="4338"/>
                  <a:pt x="1292" y="4358"/>
                  <a:pt x="1166" y="4331"/>
                </a:cubicBezTo>
                <a:close/>
                <a:moveTo>
                  <a:pt x="244" y="4325"/>
                </a:moveTo>
                <a:cubicBezTo>
                  <a:pt x="277" y="4345"/>
                  <a:pt x="391" y="4312"/>
                  <a:pt x="417" y="4351"/>
                </a:cubicBezTo>
                <a:cubicBezTo>
                  <a:pt x="391" y="4365"/>
                  <a:pt x="364" y="4351"/>
                  <a:pt x="324" y="4365"/>
                </a:cubicBezTo>
                <a:cubicBezTo>
                  <a:pt x="324" y="4398"/>
                  <a:pt x="357" y="4398"/>
                  <a:pt x="397" y="4398"/>
                </a:cubicBezTo>
                <a:cubicBezTo>
                  <a:pt x="391" y="4405"/>
                  <a:pt x="377" y="4405"/>
                  <a:pt x="384" y="4425"/>
                </a:cubicBezTo>
                <a:cubicBezTo>
                  <a:pt x="324" y="4418"/>
                  <a:pt x="284" y="4458"/>
                  <a:pt x="257" y="4412"/>
                </a:cubicBezTo>
                <a:cubicBezTo>
                  <a:pt x="284" y="4378"/>
                  <a:pt x="264" y="4345"/>
                  <a:pt x="244" y="4325"/>
                </a:cubicBezTo>
                <a:close/>
                <a:moveTo>
                  <a:pt x="4465" y="4319"/>
                </a:moveTo>
                <a:cubicBezTo>
                  <a:pt x="4437" y="4318"/>
                  <a:pt x="4410" y="4325"/>
                  <a:pt x="4397" y="4338"/>
                </a:cubicBezTo>
                <a:cubicBezTo>
                  <a:pt x="4450" y="4338"/>
                  <a:pt x="4504" y="4365"/>
                  <a:pt x="4537" y="4345"/>
                </a:cubicBezTo>
                <a:cubicBezTo>
                  <a:pt x="4521" y="4328"/>
                  <a:pt x="4492" y="4320"/>
                  <a:pt x="4465" y="4319"/>
                </a:cubicBezTo>
                <a:close/>
                <a:moveTo>
                  <a:pt x="5131" y="4319"/>
                </a:moveTo>
                <a:cubicBezTo>
                  <a:pt x="5121" y="4319"/>
                  <a:pt x="5111" y="4323"/>
                  <a:pt x="5105" y="4331"/>
                </a:cubicBezTo>
                <a:cubicBezTo>
                  <a:pt x="5125" y="4331"/>
                  <a:pt x="5159" y="4345"/>
                  <a:pt x="5172" y="4331"/>
                </a:cubicBezTo>
                <a:cubicBezTo>
                  <a:pt x="5161" y="4324"/>
                  <a:pt x="5145" y="4319"/>
                  <a:pt x="5131" y="4319"/>
                </a:cubicBezTo>
                <a:close/>
                <a:moveTo>
                  <a:pt x="6750" y="4266"/>
                </a:moveTo>
                <a:cubicBezTo>
                  <a:pt x="6736" y="4266"/>
                  <a:pt x="6725" y="4268"/>
                  <a:pt x="6721" y="4272"/>
                </a:cubicBezTo>
                <a:cubicBezTo>
                  <a:pt x="6734" y="4319"/>
                  <a:pt x="6781" y="4325"/>
                  <a:pt x="6821" y="4299"/>
                </a:cubicBezTo>
                <a:cubicBezTo>
                  <a:pt x="6821" y="4276"/>
                  <a:pt x="6780" y="4265"/>
                  <a:pt x="6750" y="4266"/>
                </a:cubicBezTo>
                <a:close/>
                <a:moveTo>
                  <a:pt x="4533" y="4261"/>
                </a:moveTo>
                <a:cubicBezTo>
                  <a:pt x="4531" y="4261"/>
                  <a:pt x="4533" y="4276"/>
                  <a:pt x="4537" y="4285"/>
                </a:cubicBezTo>
                <a:cubicBezTo>
                  <a:pt x="4564" y="4305"/>
                  <a:pt x="4631" y="4279"/>
                  <a:pt x="4657" y="4299"/>
                </a:cubicBezTo>
                <a:cubicBezTo>
                  <a:pt x="4651" y="4319"/>
                  <a:pt x="4624" y="4299"/>
                  <a:pt x="4604" y="4299"/>
                </a:cubicBezTo>
                <a:cubicBezTo>
                  <a:pt x="4597" y="4318"/>
                  <a:pt x="4584" y="4331"/>
                  <a:pt x="4577" y="4351"/>
                </a:cubicBezTo>
                <a:cubicBezTo>
                  <a:pt x="4631" y="4351"/>
                  <a:pt x="4711" y="4385"/>
                  <a:pt x="4758" y="4345"/>
                </a:cubicBezTo>
                <a:cubicBezTo>
                  <a:pt x="4737" y="4331"/>
                  <a:pt x="4697" y="4325"/>
                  <a:pt x="4697" y="4279"/>
                </a:cubicBezTo>
                <a:cubicBezTo>
                  <a:pt x="4651" y="4272"/>
                  <a:pt x="4597" y="4279"/>
                  <a:pt x="4537" y="4272"/>
                </a:cubicBezTo>
                <a:cubicBezTo>
                  <a:pt x="4535" y="4264"/>
                  <a:pt x="4534" y="4261"/>
                  <a:pt x="4533" y="4261"/>
                </a:cubicBezTo>
                <a:close/>
                <a:moveTo>
                  <a:pt x="5120" y="4251"/>
                </a:moveTo>
                <a:cubicBezTo>
                  <a:pt x="5117" y="4251"/>
                  <a:pt x="5114" y="4251"/>
                  <a:pt x="5112" y="4253"/>
                </a:cubicBezTo>
                <a:lnTo>
                  <a:pt x="5112" y="4273"/>
                </a:lnTo>
                <a:cubicBezTo>
                  <a:pt x="5125" y="4273"/>
                  <a:pt x="5152" y="4279"/>
                  <a:pt x="5159" y="4266"/>
                </a:cubicBezTo>
                <a:cubicBezTo>
                  <a:pt x="5148" y="4260"/>
                  <a:pt x="5132" y="4251"/>
                  <a:pt x="5120" y="4251"/>
                </a:cubicBezTo>
                <a:close/>
                <a:moveTo>
                  <a:pt x="3435" y="4239"/>
                </a:moveTo>
                <a:cubicBezTo>
                  <a:pt x="3422" y="4239"/>
                  <a:pt x="3413" y="4242"/>
                  <a:pt x="3409" y="4253"/>
                </a:cubicBezTo>
                <a:cubicBezTo>
                  <a:pt x="3449" y="4265"/>
                  <a:pt x="3496" y="4259"/>
                  <a:pt x="3536" y="4253"/>
                </a:cubicBezTo>
                <a:cubicBezTo>
                  <a:pt x="3503" y="4257"/>
                  <a:pt x="3462" y="4240"/>
                  <a:pt x="3435" y="4239"/>
                </a:cubicBezTo>
                <a:close/>
                <a:moveTo>
                  <a:pt x="7573" y="4229"/>
                </a:moveTo>
                <a:cubicBezTo>
                  <a:pt x="7585" y="4229"/>
                  <a:pt x="7599" y="4233"/>
                  <a:pt x="7609" y="4233"/>
                </a:cubicBezTo>
                <a:cubicBezTo>
                  <a:pt x="7615" y="4246"/>
                  <a:pt x="7602" y="4246"/>
                  <a:pt x="7609" y="4259"/>
                </a:cubicBezTo>
                <a:cubicBezTo>
                  <a:pt x="7589" y="4239"/>
                  <a:pt x="7582" y="4259"/>
                  <a:pt x="7542" y="4246"/>
                </a:cubicBezTo>
                <a:cubicBezTo>
                  <a:pt x="7549" y="4233"/>
                  <a:pt x="7560" y="4229"/>
                  <a:pt x="7573" y="4229"/>
                </a:cubicBezTo>
                <a:close/>
                <a:moveTo>
                  <a:pt x="3540" y="4211"/>
                </a:moveTo>
                <a:cubicBezTo>
                  <a:pt x="3521" y="4210"/>
                  <a:pt x="3514" y="4224"/>
                  <a:pt x="3503" y="4212"/>
                </a:cubicBezTo>
                <a:cubicBezTo>
                  <a:pt x="3496" y="4233"/>
                  <a:pt x="3556" y="4233"/>
                  <a:pt x="3549" y="4212"/>
                </a:cubicBezTo>
                <a:cubicBezTo>
                  <a:pt x="3546" y="4212"/>
                  <a:pt x="3543" y="4211"/>
                  <a:pt x="3540" y="4211"/>
                </a:cubicBezTo>
                <a:close/>
                <a:moveTo>
                  <a:pt x="3389" y="4186"/>
                </a:moveTo>
                <a:lnTo>
                  <a:pt x="3389" y="4213"/>
                </a:lnTo>
                <a:cubicBezTo>
                  <a:pt x="3422" y="4213"/>
                  <a:pt x="3415" y="4226"/>
                  <a:pt x="3449" y="4220"/>
                </a:cubicBezTo>
                <a:cubicBezTo>
                  <a:pt x="3449" y="4200"/>
                  <a:pt x="3455" y="4206"/>
                  <a:pt x="3475" y="4193"/>
                </a:cubicBezTo>
                <a:cubicBezTo>
                  <a:pt x="3449" y="4186"/>
                  <a:pt x="3422" y="4193"/>
                  <a:pt x="3389" y="4186"/>
                </a:cubicBezTo>
                <a:close/>
                <a:moveTo>
                  <a:pt x="7923" y="4176"/>
                </a:moveTo>
                <a:cubicBezTo>
                  <a:pt x="7904" y="4176"/>
                  <a:pt x="7886" y="4182"/>
                  <a:pt x="7882" y="4199"/>
                </a:cubicBezTo>
                <a:cubicBezTo>
                  <a:pt x="7902" y="4192"/>
                  <a:pt x="7902" y="4206"/>
                  <a:pt x="7922" y="4206"/>
                </a:cubicBezTo>
                <a:cubicBezTo>
                  <a:pt x="7936" y="4186"/>
                  <a:pt x="7936" y="4192"/>
                  <a:pt x="7969" y="4192"/>
                </a:cubicBezTo>
                <a:cubicBezTo>
                  <a:pt x="7962" y="4182"/>
                  <a:pt x="7942" y="4176"/>
                  <a:pt x="7923" y="4176"/>
                </a:cubicBezTo>
                <a:close/>
                <a:moveTo>
                  <a:pt x="3228" y="4173"/>
                </a:moveTo>
                <a:cubicBezTo>
                  <a:pt x="3222" y="4173"/>
                  <a:pt x="3217" y="4175"/>
                  <a:pt x="3215" y="4179"/>
                </a:cubicBezTo>
                <a:cubicBezTo>
                  <a:pt x="3215" y="4186"/>
                  <a:pt x="3222" y="4186"/>
                  <a:pt x="3215" y="4192"/>
                </a:cubicBezTo>
                <a:cubicBezTo>
                  <a:pt x="3242" y="4192"/>
                  <a:pt x="3275" y="4199"/>
                  <a:pt x="3289" y="4179"/>
                </a:cubicBezTo>
                <a:cubicBezTo>
                  <a:pt x="3266" y="4179"/>
                  <a:pt x="3243" y="4173"/>
                  <a:pt x="3228" y="4173"/>
                </a:cubicBezTo>
                <a:close/>
                <a:moveTo>
                  <a:pt x="3576" y="4171"/>
                </a:moveTo>
                <a:cubicBezTo>
                  <a:pt x="3563" y="4171"/>
                  <a:pt x="3551" y="4174"/>
                  <a:pt x="3536" y="4186"/>
                </a:cubicBezTo>
                <a:cubicBezTo>
                  <a:pt x="3563" y="4192"/>
                  <a:pt x="3563" y="4212"/>
                  <a:pt x="3576" y="4219"/>
                </a:cubicBezTo>
                <a:cubicBezTo>
                  <a:pt x="3590" y="4199"/>
                  <a:pt x="3590" y="4212"/>
                  <a:pt x="3610" y="4219"/>
                </a:cubicBezTo>
                <a:cubicBezTo>
                  <a:pt x="3623" y="4212"/>
                  <a:pt x="3636" y="4199"/>
                  <a:pt x="3636" y="4172"/>
                </a:cubicBezTo>
                <a:cubicBezTo>
                  <a:pt x="3610" y="4176"/>
                  <a:pt x="3592" y="4172"/>
                  <a:pt x="3576" y="4171"/>
                </a:cubicBezTo>
                <a:close/>
                <a:moveTo>
                  <a:pt x="3809" y="4166"/>
                </a:moveTo>
                <a:cubicBezTo>
                  <a:pt x="3802" y="4166"/>
                  <a:pt x="3796" y="4166"/>
                  <a:pt x="3790" y="4166"/>
                </a:cubicBezTo>
                <a:cubicBezTo>
                  <a:pt x="3763" y="4173"/>
                  <a:pt x="3750" y="4186"/>
                  <a:pt x="3736" y="4166"/>
                </a:cubicBezTo>
                <a:cubicBezTo>
                  <a:pt x="3716" y="4199"/>
                  <a:pt x="3643" y="4153"/>
                  <a:pt x="3650" y="4212"/>
                </a:cubicBezTo>
                <a:cubicBezTo>
                  <a:pt x="3710" y="4225"/>
                  <a:pt x="3770" y="4225"/>
                  <a:pt x="3816" y="4252"/>
                </a:cubicBezTo>
                <a:cubicBezTo>
                  <a:pt x="3803" y="4245"/>
                  <a:pt x="3796" y="4252"/>
                  <a:pt x="3796" y="4259"/>
                </a:cubicBezTo>
                <a:cubicBezTo>
                  <a:pt x="3803" y="4265"/>
                  <a:pt x="3816" y="4265"/>
                  <a:pt x="3830" y="4265"/>
                </a:cubicBezTo>
                <a:cubicBezTo>
                  <a:pt x="3836" y="4259"/>
                  <a:pt x="3823" y="4252"/>
                  <a:pt x="3823" y="4245"/>
                </a:cubicBezTo>
                <a:cubicBezTo>
                  <a:pt x="3877" y="4212"/>
                  <a:pt x="3930" y="4271"/>
                  <a:pt x="3970" y="4225"/>
                </a:cubicBezTo>
                <a:cubicBezTo>
                  <a:pt x="3983" y="4252"/>
                  <a:pt x="4050" y="4225"/>
                  <a:pt x="4070" y="4252"/>
                </a:cubicBezTo>
                <a:cubicBezTo>
                  <a:pt x="3990" y="4265"/>
                  <a:pt x="3943" y="4239"/>
                  <a:pt x="3897" y="4265"/>
                </a:cubicBezTo>
                <a:cubicBezTo>
                  <a:pt x="3910" y="4259"/>
                  <a:pt x="3970" y="4278"/>
                  <a:pt x="3957" y="4305"/>
                </a:cubicBezTo>
                <a:cubicBezTo>
                  <a:pt x="3923" y="4311"/>
                  <a:pt x="3870" y="4291"/>
                  <a:pt x="3856" y="4318"/>
                </a:cubicBezTo>
                <a:cubicBezTo>
                  <a:pt x="3957" y="4338"/>
                  <a:pt x="4130" y="4311"/>
                  <a:pt x="4237" y="4345"/>
                </a:cubicBezTo>
                <a:cubicBezTo>
                  <a:pt x="4284" y="4325"/>
                  <a:pt x="4350" y="4358"/>
                  <a:pt x="4377" y="4325"/>
                </a:cubicBezTo>
                <a:cubicBezTo>
                  <a:pt x="4310" y="4305"/>
                  <a:pt x="4230" y="4299"/>
                  <a:pt x="4157" y="4279"/>
                </a:cubicBezTo>
                <a:cubicBezTo>
                  <a:pt x="4217" y="4272"/>
                  <a:pt x="4277" y="4285"/>
                  <a:pt x="4277" y="4252"/>
                </a:cubicBezTo>
                <a:cubicBezTo>
                  <a:pt x="4310" y="4245"/>
                  <a:pt x="4344" y="4245"/>
                  <a:pt x="4357" y="4225"/>
                </a:cubicBezTo>
                <a:cubicBezTo>
                  <a:pt x="4424" y="4252"/>
                  <a:pt x="4537" y="4192"/>
                  <a:pt x="4611" y="4245"/>
                </a:cubicBezTo>
                <a:cubicBezTo>
                  <a:pt x="4604" y="4245"/>
                  <a:pt x="4597" y="4245"/>
                  <a:pt x="4597" y="4252"/>
                </a:cubicBezTo>
                <a:cubicBezTo>
                  <a:pt x="4624" y="4265"/>
                  <a:pt x="4611" y="4239"/>
                  <a:pt x="4624" y="4239"/>
                </a:cubicBezTo>
                <a:cubicBezTo>
                  <a:pt x="4691" y="4285"/>
                  <a:pt x="4771" y="4232"/>
                  <a:pt x="4824" y="4305"/>
                </a:cubicBezTo>
                <a:cubicBezTo>
                  <a:pt x="4804" y="4305"/>
                  <a:pt x="4804" y="4305"/>
                  <a:pt x="4771" y="4311"/>
                </a:cubicBezTo>
                <a:cubicBezTo>
                  <a:pt x="4771" y="4331"/>
                  <a:pt x="4818" y="4331"/>
                  <a:pt x="4791" y="4345"/>
                </a:cubicBezTo>
                <a:cubicBezTo>
                  <a:pt x="4924" y="4365"/>
                  <a:pt x="4998" y="4331"/>
                  <a:pt x="5105" y="4333"/>
                </a:cubicBezTo>
                <a:cubicBezTo>
                  <a:pt x="5031" y="4293"/>
                  <a:pt x="4931" y="4319"/>
                  <a:pt x="4831" y="4299"/>
                </a:cubicBezTo>
                <a:cubicBezTo>
                  <a:pt x="4864" y="4273"/>
                  <a:pt x="4918" y="4287"/>
                  <a:pt x="4958" y="4253"/>
                </a:cubicBezTo>
                <a:cubicBezTo>
                  <a:pt x="4964" y="4273"/>
                  <a:pt x="4984" y="4273"/>
                  <a:pt x="4998" y="4287"/>
                </a:cubicBezTo>
                <a:cubicBezTo>
                  <a:pt x="4978" y="4253"/>
                  <a:pt x="5038" y="4280"/>
                  <a:pt x="5051" y="4253"/>
                </a:cubicBezTo>
                <a:cubicBezTo>
                  <a:pt x="5011" y="4226"/>
                  <a:pt x="4998" y="4253"/>
                  <a:pt x="4958" y="4233"/>
                </a:cubicBezTo>
                <a:cubicBezTo>
                  <a:pt x="4964" y="4213"/>
                  <a:pt x="5011" y="4240"/>
                  <a:pt x="5011" y="4213"/>
                </a:cubicBezTo>
                <a:cubicBezTo>
                  <a:pt x="4878" y="4186"/>
                  <a:pt x="4684" y="4206"/>
                  <a:pt x="4577" y="4180"/>
                </a:cubicBezTo>
                <a:cubicBezTo>
                  <a:pt x="4397" y="4180"/>
                  <a:pt x="4230" y="4186"/>
                  <a:pt x="4090" y="4173"/>
                </a:cubicBezTo>
                <a:cubicBezTo>
                  <a:pt x="4002" y="4223"/>
                  <a:pt x="3903" y="4168"/>
                  <a:pt x="3809" y="4166"/>
                </a:cubicBezTo>
                <a:close/>
                <a:moveTo>
                  <a:pt x="7782" y="4147"/>
                </a:moveTo>
                <a:cubicBezTo>
                  <a:pt x="7789" y="4180"/>
                  <a:pt x="7742" y="4166"/>
                  <a:pt x="7742" y="4186"/>
                </a:cubicBezTo>
                <a:cubicBezTo>
                  <a:pt x="7775" y="4206"/>
                  <a:pt x="7829" y="4212"/>
                  <a:pt x="7869" y="4193"/>
                </a:cubicBezTo>
                <a:cubicBezTo>
                  <a:pt x="7862" y="4167"/>
                  <a:pt x="7836" y="4174"/>
                  <a:pt x="7856" y="4147"/>
                </a:cubicBezTo>
                <a:cubicBezTo>
                  <a:pt x="7836" y="4160"/>
                  <a:pt x="7809" y="4147"/>
                  <a:pt x="7782" y="4147"/>
                </a:cubicBezTo>
                <a:close/>
                <a:moveTo>
                  <a:pt x="7603" y="4134"/>
                </a:moveTo>
                <a:cubicBezTo>
                  <a:pt x="7602" y="4134"/>
                  <a:pt x="7599" y="4136"/>
                  <a:pt x="7595" y="4140"/>
                </a:cubicBezTo>
                <a:cubicBezTo>
                  <a:pt x="7589" y="4160"/>
                  <a:pt x="7622" y="4160"/>
                  <a:pt x="7615" y="4140"/>
                </a:cubicBezTo>
                <a:cubicBezTo>
                  <a:pt x="7606" y="4140"/>
                  <a:pt x="7606" y="4133"/>
                  <a:pt x="7603" y="4134"/>
                </a:cubicBezTo>
                <a:close/>
                <a:moveTo>
                  <a:pt x="2921" y="4126"/>
                </a:moveTo>
                <a:cubicBezTo>
                  <a:pt x="2921" y="4126"/>
                  <a:pt x="2901" y="4140"/>
                  <a:pt x="2895" y="4140"/>
                </a:cubicBezTo>
                <a:cubicBezTo>
                  <a:pt x="2808" y="4140"/>
                  <a:pt x="2715" y="4114"/>
                  <a:pt x="2681" y="4160"/>
                </a:cubicBezTo>
                <a:cubicBezTo>
                  <a:pt x="2708" y="4160"/>
                  <a:pt x="2721" y="4173"/>
                  <a:pt x="2748" y="4180"/>
                </a:cubicBezTo>
                <a:cubicBezTo>
                  <a:pt x="2828" y="4140"/>
                  <a:pt x="2888" y="4206"/>
                  <a:pt x="2955" y="4206"/>
                </a:cubicBezTo>
                <a:cubicBezTo>
                  <a:pt x="2975" y="4193"/>
                  <a:pt x="2988" y="4173"/>
                  <a:pt x="3035" y="4173"/>
                </a:cubicBezTo>
                <a:cubicBezTo>
                  <a:pt x="3068" y="4219"/>
                  <a:pt x="3162" y="4186"/>
                  <a:pt x="3202" y="4180"/>
                </a:cubicBezTo>
                <a:cubicBezTo>
                  <a:pt x="3182" y="4140"/>
                  <a:pt x="3115" y="4140"/>
                  <a:pt x="3075" y="4146"/>
                </a:cubicBezTo>
                <a:cubicBezTo>
                  <a:pt x="3035" y="4146"/>
                  <a:pt x="3015" y="4160"/>
                  <a:pt x="2982" y="4153"/>
                </a:cubicBezTo>
                <a:cubicBezTo>
                  <a:pt x="2962" y="4146"/>
                  <a:pt x="2942" y="4126"/>
                  <a:pt x="2921" y="4126"/>
                </a:cubicBezTo>
                <a:close/>
                <a:moveTo>
                  <a:pt x="2467" y="4101"/>
                </a:moveTo>
                <a:cubicBezTo>
                  <a:pt x="2449" y="4101"/>
                  <a:pt x="2434" y="4108"/>
                  <a:pt x="2434" y="4126"/>
                </a:cubicBezTo>
                <a:cubicBezTo>
                  <a:pt x="2454" y="4126"/>
                  <a:pt x="2468" y="4107"/>
                  <a:pt x="2461" y="4140"/>
                </a:cubicBezTo>
                <a:cubicBezTo>
                  <a:pt x="2481" y="4126"/>
                  <a:pt x="2494" y="4126"/>
                  <a:pt x="2508" y="4106"/>
                </a:cubicBezTo>
                <a:cubicBezTo>
                  <a:pt x="2496" y="4103"/>
                  <a:pt x="2480" y="4100"/>
                  <a:pt x="2467" y="4101"/>
                </a:cubicBezTo>
                <a:close/>
                <a:moveTo>
                  <a:pt x="2034" y="4078"/>
                </a:moveTo>
                <a:cubicBezTo>
                  <a:pt x="2018" y="4079"/>
                  <a:pt x="2013" y="4089"/>
                  <a:pt x="2007" y="4100"/>
                </a:cubicBezTo>
                <a:cubicBezTo>
                  <a:pt x="2027" y="4100"/>
                  <a:pt x="2027" y="4114"/>
                  <a:pt x="2040" y="4114"/>
                </a:cubicBezTo>
                <a:cubicBezTo>
                  <a:pt x="2040" y="4100"/>
                  <a:pt x="2054" y="4094"/>
                  <a:pt x="2047" y="4080"/>
                </a:cubicBezTo>
                <a:cubicBezTo>
                  <a:pt x="2042" y="4079"/>
                  <a:pt x="2038" y="4078"/>
                  <a:pt x="2034" y="4078"/>
                </a:cubicBezTo>
                <a:close/>
                <a:moveTo>
                  <a:pt x="2294" y="4063"/>
                </a:moveTo>
                <a:cubicBezTo>
                  <a:pt x="2304" y="4062"/>
                  <a:pt x="2312" y="4065"/>
                  <a:pt x="2321" y="4074"/>
                </a:cubicBezTo>
                <a:cubicBezTo>
                  <a:pt x="2321" y="4074"/>
                  <a:pt x="2301" y="4087"/>
                  <a:pt x="2314" y="4094"/>
                </a:cubicBezTo>
                <a:cubicBezTo>
                  <a:pt x="2307" y="4106"/>
                  <a:pt x="2281" y="4080"/>
                  <a:pt x="2274" y="4067"/>
                </a:cubicBezTo>
                <a:cubicBezTo>
                  <a:pt x="2282" y="4064"/>
                  <a:pt x="2288" y="4063"/>
                  <a:pt x="2294" y="4063"/>
                </a:cubicBezTo>
                <a:close/>
                <a:moveTo>
                  <a:pt x="1548" y="4053"/>
                </a:moveTo>
                <a:cubicBezTo>
                  <a:pt x="1511" y="4052"/>
                  <a:pt x="1475" y="4060"/>
                  <a:pt x="1446" y="4080"/>
                </a:cubicBezTo>
                <a:cubicBezTo>
                  <a:pt x="1606" y="4074"/>
                  <a:pt x="1746" y="4140"/>
                  <a:pt x="1886" y="4106"/>
                </a:cubicBezTo>
                <a:cubicBezTo>
                  <a:pt x="1820" y="4113"/>
                  <a:pt x="1760" y="4074"/>
                  <a:pt x="1699" y="4067"/>
                </a:cubicBezTo>
                <a:cubicBezTo>
                  <a:pt x="1686" y="4067"/>
                  <a:pt x="1693" y="4087"/>
                  <a:pt x="1686" y="4087"/>
                </a:cubicBezTo>
                <a:cubicBezTo>
                  <a:pt x="1645" y="4068"/>
                  <a:pt x="1595" y="4054"/>
                  <a:pt x="1548" y="4053"/>
                </a:cubicBezTo>
                <a:close/>
                <a:moveTo>
                  <a:pt x="404" y="4004"/>
                </a:moveTo>
                <a:cubicBezTo>
                  <a:pt x="421" y="4004"/>
                  <a:pt x="442" y="4005"/>
                  <a:pt x="465" y="4007"/>
                </a:cubicBezTo>
                <a:cubicBezTo>
                  <a:pt x="465" y="4014"/>
                  <a:pt x="465" y="4021"/>
                  <a:pt x="478" y="4021"/>
                </a:cubicBezTo>
                <a:cubicBezTo>
                  <a:pt x="431" y="4041"/>
                  <a:pt x="377" y="4041"/>
                  <a:pt x="318" y="4027"/>
                </a:cubicBezTo>
                <a:cubicBezTo>
                  <a:pt x="336" y="4009"/>
                  <a:pt x="364" y="4003"/>
                  <a:pt x="404" y="4004"/>
                </a:cubicBezTo>
                <a:close/>
                <a:moveTo>
                  <a:pt x="2181" y="3993"/>
                </a:moveTo>
                <a:cubicBezTo>
                  <a:pt x="2181" y="4000"/>
                  <a:pt x="2187" y="4027"/>
                  <a:pt x="2174" y="4027"/>
                </a:cubicBezTo>
                <a:cubicBezTo>
                  <a:pt x="2081" y="4040"/>
                  <a:pt x="1987" y="4013"/>
                  <a:pt x="1900" y="4007"/>
                </a:cubicBezTo>
                <a:cubicBezTo>
                  <a:pt x="1874" y="4007"/>
                  <a:pt x="1854" y="4020"/>
                  <a:pt x="1827" y="4013"/>
                </a:cubicBezTo>
                <a:cubicBezTo>
                  <a:pt x="1794" y="4007"/>
                  <a:pt x="1787" y="4007"/>
                  <a:pt x="1760" y="4007"/>
                </a:cubicBezTo>
                <a:cubicBezTo>
                  <a:pt x="1680" y="4013"/>
                  <a:pt x="1633" y="4000"/>
                  <a:pt x="1607" y="4020"/>
                </a:cubicBezTo>
                <a:cubicBezTo>
                  <a:pt x="1620" y="4047"/>
                  <a:pt x="1673" y="4047"/>
                  <a:pt x="1700" y="4047"/>
                </a:cubicBezTo>
                <a:cubicBezTo>
                  <a:pt x="1874" y="4060"/>
                  <a:pt x="2040" y="4047"/>
                  <a:pt x="2207" y="4060"/>
                </a:cubicBezTo>
                <a:cubicBezTo>
                  <a:pt x="2207" y="4086"/>
                  <a:pt x="2194" y="4093"/>
                  <a:pt x="2181" y="4120"/>
                </a:cubicBezTo>
                <a:cubicBezTo>
                  <a:pt x="2194" y="4120"/>
                  <a:pt x="2207" y="4120"/>
                  <a:pt x="2207" y="4140"/>
                </a:cubicBezTo>
                <a:cubicBezTo>
                  <a:pt x="2181" y="4146"/>
                  <a:pt x="2161" y="4120"/>
                  <a:pt x="2154" y="4146"/>
                </a:cubicBezTo>
                <a:cubicBezTo>
                  <a:pt x="2194" y="4146"/>
                  <a:pt x="2241" y="4153"/>
                  <a:pt x="2301" y="4153"/>
                </a:cubicBezTo>
                <a:cubicBezTo>
                  <a:pt x="2301" y="4140"/>
                  <a:pt x="2287" y="4133"/>
                  <a:pt x="2301" y="4133"/>
                </a:cubicBezTo>
                <a:cubicBezTo>
                  <a:pt x="2321" y="4140"/>
                  <a:pt x="2321" y="4126"/>
                  <a:pt x="2341" y="4126"/>
                </a:cubicBezTo>
                <a:cubicBezTo>
                  <a:pt x="2348" y="4146"/>
                  <a:pt x="2348" y="4140"/>
                  <a:pt x="2341" y="4160"/>
                </a:cubicBezTo>
                <a:cubicBezTo>
                  <a:pt x="2434" y="4160"/>
                  <a:pt x="2508" y="4180"/>
                  <a:pt x="2574" y="4153"/>
                </a:cubicBezTo>
                <a:cubicBezTo>
                  <a:pt x="2541" y="4140"/>
                  <a:pt x="2521" y="4153"/>
                  <a:pt x="2508" y="4126"/>
                </a:cubicBezTo>
                <a:cubicBezTo>
                  <a:pt x="2468" y="4146"/>
                  <a:pt x="2401" y="4146"/>
                  <a:pt x="2354" y="4140"/>
                </a:cubicBezTo>
                <a:cubicBezTo>
                  <a:pt x="2361" y="4120"/>
                  <a:pt x="2381" y="4120"/>
                  <a:pt x="2381" y="4094"/>
                </a:cubicBezTo>
                <a:cubicBezTo>
                  <a:pt x="2381" y="4080"/>
                  <a:pt x="2361" y="4080"/>
                  <a:pt x="2354" y="4074"/>
                </a:cubicBezTo>
                <a:cubicBezTo>
                  <a:pt x="2421" y="4040"/>
                  <a:pt x="2514" y="4100"/>
                  <a:pt x="2554" y="4060"/>
                </a:cubicBezTo>
                <a:cubicBezTo>
                  <a:pt x="2508" y="4047"/>
                  <a:pt x="2481" y="4060"/>
                  <a:pt x="2454" y="4027"/>
                </a:cubicBezTo>
                <a:cubicBezTo>
                  <a:pt x="2401" y="4040"/>
                  <a:pt x="2374" y="4020"/>
                  <a:pt x="2301" y="4007"/>
                </a:cubicBezTo>
                <a:cubicBezTo>
                  <a:pt x="2274" y="4053"/>
                  <a:pt x="2214" y="4000"/>
                  <a:pt x="2181" y="3993"/>
                </a:cubicBezTo>
                <a:close/>
                <a:moveTo>
                  <a:pt x="1372" y="3987"/>
                </a:moveTo>
                <a:cubicBezTo>
                  <a:pt x="1392" y="4027"/>
                  <a:pt x="1493" y="4021"/>
                  <a:pt x="1526" y="4007"/>
                </a:cubicBezTo>
                <a:cubicBezTo>
                  <a:pt x="1466" y="3987"/>
                  <a:pt x="1419" y="3994"/>
                  <a:pt x="1372" y="3987"/>
                </a:cubicBezTo>
                <a:close/>
                <a:moveTo>
                  <a:pt x="527" y="3969"/>
                </a:moveTo>
                <a:cubicBezTo>
                  <a:pt x="545" y="3970"/>
                  <a:pt x="561" y="3976"/>
                  <a:pt x="565" y="3995"/>
                </a:cubicBezTo>
                <a:cubicBezTo>
                  <a:pt x="532" y="3988"/>
                  <a:pt x="498" y="3995"/>
                  <a:pt x="491" y="3975"/>
                </a:cubicBezTo>
                <a:cubicBezTo>
                  <a:pt x="500" y="3972"/>
                  <a:pt x="514" y="3969"/>
                  <a:pt x="527" y="3969"/>
                </a:cubicBezTo>
                <a:close/>
                <a:moveTo>
                  <a:pt x="217" y="3921"/>
                </a:moveTo>
                <a:cubicBezTo>
                  <a:pt x="231" y="3921"/>
                  <a:pt x="224" y="3935"/>
                  <a:pt x="237" y="3935"/>
                </a:cubicBezTo>
                <a:cubicBezTo>
                  <a:pt x="237" y="3955"/>
                  <a:pt x="224" y="3961"/>
                  <a:pt x="204" y="3961"/>
                </a:cubicBezTo>
                <a:cubicBezTo>
                  <a:pt x="211" y="3948"/>
                  <a:pt x="217" y="3941"/>
                  <a:pt x="217" y="3921"/>
                </a:cubicBezTo>
                <a:close/>
                <a:moveTo>
                  <a:pt x="7812" y="3458"/>
                </a:moveTo>
                <a:cubicBezTo>
                  <a:pt x="7824" y="3458"/>
                  <a:pt x="7841" y="3468"/>
                  <a:pt x="7849" y="3472"/>
                </a:cubicBezTo>
                <a:cubicBezTo>
                  <a:pt x="7842" y="3485"/>
                  <a:pt x="7802" y="3478"/>
                  <a:pt x="7795" y="3472"/>
                </a:cubicBezTo>
                <a:cubicBezTo>
                  <a:pt x="7798" y="3462"/>
                  <a:pt x="7804" y="3458"/>
                  <a:pt x="7812" y="3458"/>
                </a:cubicBezTo>
                <a:close/>
                <a:moveTo>
                  <a:pt x="317" y="2473"/>
                </a:moveTo>
                <a:cubicBezTo>
                  <a:pt x="337" y="2473"/>
                  <a:pt x="337" y="2473"/>
                  <a:pt x="357" y="2473"/>
                </a:cubicBezTo>
                <a:cubicBezTo>
                  <a:pt x="337" y="2506"/>
                  <a:pt x="297" y="2539"/>
                  <a:pt x="257" y="2532"/>
                </a:cubicBezTo>
                <a:cubicBezTo>
                  <a:pt x="264" y="2500"/>
                  <a:pt x="317" y="2519"/>
                  <a:pt x="317" y="2473"/>
                </a:cubicBezTo>
                <a:close/>
                <a:moveTo>
                  <a:pt x="1137" y="1470"/>
                </a:moveTo>
                <a:cubicBezTo>
                  <a:pt x="1128" y="1470"/>
                  <a:pt x="1120" y="1473"/>
                  <a:pt x="1112" y="1480"/>
                </a:cubicBezTo>
                <a:cubicBezTo>
                  <a:pt x="1119" y="1494"/>
                  <a:pt x="1186" y="1507"/>
                  <a:pt x="1186" y="1480"/>
                </a:cubicBezTo>
                <a:cubicBezTo>
                  <a:pt x="1169" y="1476"/>
                  <a:pt x="1152" y="1469"/>
                  <a:pt x="1137" y="1470"/>
                </a:cubicBezTo>
                <a:close/>
                <a:moveTo>
                  <a:pt x="972" y="1394"/>
                </a:moveTo>
                <a:cubicBezTo>
                  <a:pt x="972" y="1401"/>
                  <a:pt x="979" y="1401"/>
                  <a:pt x="985" y="1401"/>
                </a:cubicBezTo>
                <a:cubicBezTo>
                  <a:pt x="979" y="1428"/>
                  <a:pt x="952" y="1414"/>
                  <a:pt x="939" y="1401"/>
                </a:cubicBezTo>
                <a:cubicBezTo>
                  <a:pt x="945" y="1394"/>
                  <a:pt x="959" y="1394"/>
                  <a:pt x="972" y="1394"/>
                </a:cubicBezTo>
                <a:close/>
                <a:moveTo>
                  <a:pt x="889" y="1388"/>
                </a:moveTo>
                <a:cubicBezTo>
                  <a:pt x="897" y="1388"/>
                  <a:pt x="912" y="1404"/>
                  <a:pt x="912" y="1394"/>
                </a:cubicBezTo>
                <a:cubicBezTo>
                  <a:pt x="932" y="1408"/>
                  <a:pt x="892" y="1414"/>
                  <a:pt x="885" y="1394"/>
                </a:cubicBezTo>
                <a:cubicBezTo>
                  <a:pt x="885" y="1389"/>
                  <a:pt x="887" y="1388"/>
                  <a:pt x="889" y="1388"/>
                </a:cubicBezTo>
                <a:close/>
                <a:moveTo>
                  <a:pt x="1132" y="1315"/>
                </a:moveTo>
                <a:cubicBezTo>
                  <a:pt x="1146" y="1315"/>
                  <a:pt x="1159" y="1322"/>
                  <a:pt x="1172" y="1322"/>
                </a:cubicBezTo>
                <a:cubicBezTo>
                  <a:pt x="1179" y="1349"/>
                  <a:pt x="1152" y="1375"/>
                  <a:pt x="1179" y="1388"/>
                </a:cubicBezTo>
                <a:cubicBezTo>
                  <a:pt x="1179" y="1395"/>
                  <a:pt x="1172" y="1388"/>
                  <a:pt x="1172" y="1388"/>
                </a:cubicBezTo>
                <a:cubicBezTo>
                  <a:pt x="1159" y="1388"/>
                  <a:pt x="1152" y="1395"/>
                  <a:pt x="1152" y="1408"/>
                </a:cubicBezTo>
                <a:cubicBezTo>
                  <a:pt x="1139" y="1408"/>
                  <a:pt x="1146" y="1388"/>
                  <a:pt x="1139" y="1388"/>
                </a:cubicBezTo>
                <a:cubicBezTo>
                  <a:pt x="1099" y="1395"/>
                  <a:pt x="1085" y="1335"/>
                  <a:pt x="1025" y="1361"/>
                </a:cubicBezTo>
                <a:cubicBezTo>
                  <a:pt x="1012" y="1361"/>
                  <a:pt x="1005" y="1348"/>
                  <a:pt x="999" y="1335"/>
                </a:cubicBezTo>
                <a:cubicBezTo>
                  <a:pt x="972" y="1355"/>
                  <a:pt x="952" y="1341"/>
                  <a:pt x="939" y="1335"/>
                </a:cubicBezTo>
                <a:cubicBezTo>
                  <a:pt x="979" y="1315"/>
                  <a:pt x="1065" y="1329"/>
                  <a:pt x="1119" y="1342"/>
                </a:cubicBezTo>
                <a:cubicBezTo>
                  <a:pt x="1132" y="1335"/>
                  <a:pt x="1126" y="1322"/>
                  <a:pt x="1132" y="1315"/>
                </a:cubicBezTo>
                <a:close/>
                <a:moveTo>
                  <a:pt x="1649" y="1255"/>
                </a:moveTo>
                <a:cubicBezTo>
                  <a:pt x="1635" y="1255"/>
                  <a:pt x="1619" y="1263"/>
                  <a:pt x="1619" y="1281"/>
                </a:cubicBezTo>
                <a:cubicBezTo>
                  <a:pt x="1639" y="1308"/>
                  <a:pt x="1673" y="1315"/>
                  <a:pt x="1699" y="1315"/>
                </a:cubicBezTo>
                <a:cubicBezTo>
                  <a:pt x="1686" y="1295"/>
                  <a:pt x="1659" y="1289"/>
                  <a:pt x="1666" y="1262"/>
                </a:cubicBezTo>
                <a:cubicBezTo>
                  <a:pt x="1662" y="1258"/>
                  <a:pt x="1656" y="1256"/>
                  <a:pt x="1649" y="1255"/>
                </a:cubicBezTo>
                <a:close/>
                <a:moveTo>
                  <a:pt x="1150" y="1226"/>
                </a:moveTo>
                <a:cubicBezTo>
                  <a:pt x="1155" y="1227"/>
                  <a:pt x="1161" y="1229"/>
                  <a:pt x="1166" y="1229"/>
                </a:cubicBezTo>
                <a:cubicBezTo>
                  <a:pt x="1166" y="1243"/>
                  <a:pt x="1179" y="1243"/>
                  <a:pt x="1172" y="1256"/>
                </a:cubicBezTo>
                <a:cubicBezTo>
                  <a:pt x="1159" y="1256"/>
                  <a:pt x="1159" y="1236"/>
                  <a:pt x="1146" y="1229"/>
                </a:cubicBezTo>
                <a:cubicBezTo>
                  <a:pt x="1146" y="1227"/>
                  <a:pt x="1147" y="1226"/>
                  <a:pt x="1150" y="1226"/>
                </a:cubicBezTo>
                <a:close/>
                <a:moveTo>
                  <a:pt x="1352" y="1203"/>
                </a:moveTo>
                <a:cubicBezTo>
                  <a:pt x="1346" y="1223"/>
                  <a:pt x="1366" y="1223"/>
                  <a:pt x="1359" y="1236"/>
                </a:cubicBezTo>
                <a:cubicBezTo>
                  <a:pt x="1379" y="1236"/>
                  <a:pt x="1372" y="1249"/>
                  <a:pt x="1392" y="1243"/>
                </a:cubicBezTo>
                <a:cubicBezTo>
                  <a:pt x="1406" y="1255"/>
                  <a:pt x="1419" y="1249"/>
                  <a:pt x="1439" y="1249"/>
                </a:cubicBezTo>
                <a:cubicBezTo>
                  <a:pt x="1439" y="1249"/>
                  <a:pt x="1439" y="1249"/>
                  <a:pt x="1439" y="1229"/>
                </a:cubicBezTo>
                <a:cubicBezTo>
                  <a:pt x="1419" y="1229"/>
                  <a:pt x="1413" y="1216"/>
                  <a:pt x="1399" y="1229"/>
                </a:cubicBezTo>
                <a:cubicBezTo>
                  <a:pt x="1399" y="1236"/>
                  <a:pt x="1399" y="1243"/>
                  <a:pt x="1392" y="1243"/>
                </a:cubicBezTo>
                <a:cubicBezTo>
                  <a:pt x="1392" y="1223"/>
                  <a:pt x="1379" y="1223"/>
                  <a:pt x="1386" y="1203"/>
                </a:cubicBezTo>
                <a:cubicBezTo>
                  <a:pt x="1372" y="1203"/>
                  <a:pt x="1366" y="1203"/>
                  <a:pt x="1352" y="1203"/>
                </a:cubicBezTo>
                <a:close/>
                <a:moveTo>
                  <a:pt x="1005" y="1169"/>
                </a:moveTo>
                <a:cubicBezTo>
                  <a:pt x="1012" y="1170"/>
                  <a:pt x="1020" y="1189"/>
                  <a:pt x="1025" y="1189"/>
                </a:cubicBezTo>
                <a:cubicBezTo>
                  <a:pt x="1025" y="1196"/>
                  <a:pt x="1012" y="1196"/>
                  <a:pt x="1005" y="1196"/>
                </a:cubicBezTo>
                <a:cubicBezTo>
                  <a:pt x="1005" y="1189"/>
                  <a:pt x="1005" y="1176"/>
                  <a:pt x="999" y="1176"/>
                </a:cubicBezTo>
                <a:cubicBezTo>
                  <a:pt x="1000" y="1171"/>
                  <a:pt x="1002" y="1169"/>
                  <a:pt x="1005" y="1169"/>
                </a:cubicBezTo>
                <a:close/>
                <a:moveTo>
                  <a:pt x="677" y="1128"/>
                </a:moveTo>
                <a:cubicBezTo>
                  <a:pt x="699" y="1128"/>
                  <a:pt x="725" y="1150"/>
                  <a:pt x="725" y="1130"/>
                </a:cubicBezTo>
                <a:cubicBezTo>
                  <a:pt x="738" y="1169"/>
                  <a:pt x="832" y="1169"/>
                  <a:pt x="865" y="1203"/>
                </a:cubicBezTo>
                <a:cubicBezTo>
                  <a:pt x="852" y="1209"/>
                  <a:pt x="832" y="1183"/>
                  <a:pt x="832" y="1209"/>
                </a:cubicBezTo>
                <a:cubicBezTo>
                  <a:pt x="825" y="1189"/>
                  <a:pt x="805" y="1196"/>
                  <a:pt x="805" y="1223"/>
                </a:cubicBezTo>
                <a:cubicBezTo>
                  <a:pt x="772" y="1176"/>
                  <a:pt x="685" y="1183"/>
                  <a:pt x="658" y="1136"/>
                </a:cubicBezTo>
                <a:cubicBezTo>
                  <a:pt x="663" y="1130"/>
                  <a:pt x="670" y="1128"/>
                  <a:pt x="677" y="1128"/>
                </a:cubicBezTo>
                <a:close/>
                <a:moveTo>
                  <a:pt x="5666" y="1123"/>
                </a:moveTo>
                <a:cubicBezTo>
                  <a:pt x="5659" y="1136"/>
                  <a:pt x="5632" y="1130"/>
                  <a:pt x="5626" y="1143"/>
                </a:cubicBezTo>
                <a:cubicBezTo>
                  <a:pt x="5652" y="1136"/>
                  <a:pt x="5666" y="1150"/>
                  <a:pt x="5686" y="1150"/>
                </a:cubicBezTo>
                <a:cubicBezTo>
                  <a:pt x="5686" y="1136"/>
                  <a:pt x="5679" y="1130"/>
                  <a:pt x="5666" y="1123"/>
                </a:cubicBezTo>
                <a:close/>
                <a:moveTo>
                  <a:pt x="612" y="1108"/>
                </a:moveTo>
                <a:cubicBezTo>
                  <a:pt x="627" y="1108"/>
                  <a:pt x="642" y="1118"/>
                  <a:pt x="652" y="1123"/>
                </a:cubicBezTo>
                <a:cubicBezTo>
                  <a:pt x="638" y="1163"/>
                  <a:pt x="612" y="1123"/>
                  <a:pt x="592" y="1116"/>
                </a:cubicBezTo>
                <a:cubicBezTo>
                  <a:pt x="598" y="1110"/>
                  <a:pt x="605" y="1108"/>
                  <a:pt x="612" y="1108"/>
                </a:cubicBezTo>
                <a:close/>
                <a:moveTo>
                  <a:pt x="5716" y="1103"/>
                </a:moveTo>
                <a:cubicBezTo>
                  <a:pt x="5730" y="1102"/>
                  <a:pt x="5749" y="1110"/>
                  <a:pt x="5766" y="1110"/>
                </a:cubicBezTo>
                <a:cubicBezTo>
                  <a:pt x="5746" y="1123"/>
                  <a:pt x="5726" y="1104"/>
                  <a:pt x="5699" y="1116"/>
                </a:cubicBezTo>
                <a:cubicBezTo>
                  <a:pt x="5702" y="1106"/>
                  <a:pt x="5708" y="1103"/>
                  <a:pt x="5716" y="1103"/>
                </a:cubicBezTo>
                <a:close/>
                <a:moveTo>
                  <a:pt x="5559" y="1093"/>
                </a:moveTo>
                <a:cubicBezTo>
                  <a:pt x="5566" y="1093"/>
                  <a:pt x="5574" y="1094"/>
                  <a:pt x="5579" y="1097"/>
                </a:cubicBezTo>
                <a:cubicBezTo>
                  <a:pt x="5579" y="1116"/>
                  <a:pt x="5552" y="1104"/>
                  <a:pt x="5552" y="1110"/>
                </a:cubicBezTo>
                <a:cubicBezTo>
                  <a:pt x="5540" y="1098"/>
                  <a:pt x="5548" y="1093"/>
                  <a:pt x="5559" y="1093"/>
                </a:cubicBezTo>
                <a:close/>
                <a:moveTo>
                  <a:pt x="5933" y="1084"/>
                </a:moveTo>
                <a:cubicBezTo>
                  <a:pt x="5885" y="1084"/>
                  <a:pt x="5834" y="1098"/>
                  <a:pt x="5819" y="1124"/>
                </a:cubicBezTo>
                <a:cubicBezTo>
                  <a:pt x="5879" y="1117"/>
                  <a:pt x="5966" y="1163"/>
                  <a:pt x="6006" y="1104"/>
                </a:cubicBezTo>
                <a:cubicBezTo>
                  <a:pt x="6013" y="1104"/>
                  <a:pt x="6013" y="1110"/>
                  <a:pt x="6020" y="1110"/>
                </a:cubicBezTo>
                <a:cubicBezTo>
                  <a:pt x="6005" y="1093"/>
                  <a:pt x="5970" y="1085"/>
                  <a:pt x="5933" y="1084"/>
                </a:cubicBezTo>
                <a:close/>
                <a:moveTo>
                  <a:pt x="5526" y="1077"/>
                </a:moveTo>
                <a:cubicBezTo>
                  <a:pt x="5512" y="1090"/>
                  <a:pt x="5486" y="1090"/>
                  <a:pt x="5499" y="1117"/>
                </a:cubicBezTo>
                <a:cubicBezTo>
                  <a:pt x="5466" y="1110"/>
                  <a:pt x="5446" y="1090"/>
                  <a:pt x="5392" y="1097"/>
                </a:cubicBezTo>
                <a:cubicBezTo>
                  <a:pt x="5432" y="1084"/>
                  <a:pt x="5472" y="1077"/>
                  <a:pt x="5526" y="1077"/>
                </a:cubicBezTo>
                <a:close/>
                <a:moveTo>
                  <a:pt x="5292" y="1077"/>
                </a:moveTo>
                <a:cubicBezTo>
                  <a:pt x="5312" y="1084"/>
                  <a:pt x="5299" y="1130"/>
                  <a:pt x="5325" y="1130"/>
                </a:cubicBezTo>
                <a:cubicBezTo>
                  <a:pt x="5305" y="1163"/>
                  <a:pt x="5272" y="1116"/>
                  <a:pt x="5272" y="1084"/>
                </a:cubicBezTo>
                <a:cubicBezTo>
                  <a:pt x="5285" y="1084"/>
                  <a:pt x="5292" y="1084"/>
                  <a:pt x="5292" y="1077"/>
                </a:cubicBezTo>
                <a:close/>
                <a:moveTo>
                  <a:pt x="5688" y="1062"/>
                </a:moveTo>
                <a:cubicBezTo>
                  <a:pt x="5662" y="1063"/>
                  <a:pt x="5640" y="1070"/>
                  <a:pt x="5632" y="1090"/>
                </a:cubicBezTo>
                <a:cubicBezTo>
                  <a:pt x="5666" y="1104"/>
                  <a:pt x="5692" y="1104"/>
                  <a:pt x="5713" y="1143"/>
                </a:cubicBezTo>
                <a:cubicBezTo>
                  <a:pt x="5746" y="1123"/>
                  <a:pt x="5806" y="1136"/>
                  <a:pt x="5813" y="1097"/>
                </a:cubicBezTo>
                <a:cubicBezTo>
                  <a:pt x="5788" y="1080"/>
                  <a:pt x="5731" y="1061"/>
                  <a:pt x="5688" y="1062"/>
                </a:cubicBezTo>
                <a:close/>
                <a:moveTo>
                  <a:pt x="4878" y="1050"/>
                </a:moveTo>
                <a:cubicBezTo>
                  <a:pt x="4878" y="1064"/>
                  <a:pt x="4891" y="1064"/>
                  <a:pt x="4884" y="1077"/>
                </a:cubicBezTo>
                <a:cubicBezTo>
                  <a:pt x="4878" y="1070"/>
                  <a:pt x="4858" y="1070"/>
                  <a:pt x="4844" y="1070"/>
                </a:cubicBezTo>
                <a:cubicBezTo>
                  <a:pt x="4851" y="1057"/>
                  <a:pt x="4864" y="1050"/>
                  <a:pt x="4878" y="1050"/>
                </a:cubicBezTo>
                <a:close/>
                <a:moveTo>
                  <a:pt x="1299" y="1040"/>
                </a:moveTo>
                <a:cubicBezTo>
                  <a:pt x="1307" y="1040"/>
                  <a:pt x="1315" y="1041"/>
                  <a:pt x="1319" y="1044"/>
                </a:cubicBezTo>
                <a:cubicBezTo>
                  <a:pt x="1306" y="1050"/>
                  <a:pt x="1292" y="1070"/>
                  <a:pt x="1259" y="1070"/>
                </a:cubicBezTo>
                <a:cubicBezTo>
                  <a:pt x="1259" y="1047"/>
                  <a:pt x="1281" y="1040"/>
                  <a:pt x="1299" y="1040"/>
                </a:cubicBezTo>
                <a:close/>
                <a:moveTo>
                  <a:pt x="2808" y="1011"/>
                </a:moveTo>
                <a:cubicBezTo>
                  <a:pt x="2795" y="1024"/>
                  <a:pt x="2801" y="1050"/>
                  <a:pt x="2821" y="1057"/>
                </a:cubicBezTo>
                <a:cubicBezTo>
                  <a:pt x="2828" y="1044"/>
                  <a:pt x="2821" y="1017"/>
                  <a:pt x="2808" y="1011"/>
                </a:cubicBezTo>
                <a:close/>
                <a:moveTo>
                  <a:pt x="2761" y="1011"/>
                </a:moveTo>
                <a:cubicBezTo>
                  <a:pt x="2735" y="1011"/>
                  <a:pt x="2728" y="1024"/>
                  <a:pt x="2721" y="1044"/>
                </a:cubicBezTo>
                <a:cubicBezTo>
                  <a:pt x="2741" y="1064"/>
                  <a:pt x="2755" y="1031"/>
                  <a:pt x="2761" y="1011"/>
                </a:cubicBezTo>
                <a:close/>
                <a:moveTo>
                  <a:pt x="3409" y="1006"/>
                </a:moveTo>
                <a:cubicBezTo>
                  <a:pt x="3400" y="1006"/>
                  <a:pt x="3392" y="1007"/>
                  <a:pt x="3389" y="1011"/>
                </a:cubicBezTo>
                <a:cubicBezTo>
                  <a:pt x="3382" y="1031"/>
                  <a:pt x="3395" y="1031"/>
                  <a:pt x="3395" y="1044"/>
                </a:cubicBezTo>
                <a:cubicBezTo>
                  <a:pt x="3415" y="1037"/>
                  <a:pt x="3422" y="1031"/>
                  <a:pt x="3429" y="1011"/>
                </a:cubicBezTo>
                <a:cubicBezTo>
                  <a:pt x="3425" y="1007"/>
                  <a:pt x="3417" y="1006"/>
                  <a:pt x="3409" y="1006"/>
                </a:cubicBezTo>
                <a:close/>
                <a:moveTo>
                  <a:pt x="1953" y="1004"/>
                </a:moveTo>
                <a:cubicBezTo>
                  <a:pt x="1974" y="1004"/>
                  <a:pt x="1980" y="1017"/>
                  <a:pt x="2000" y="1011"/>
                </a:cubicBezTo>
                <a:cubicBezTo>
                  <a:pt x="1986" y="1017"/>
                  <a:pt x="1966" y="1044"/>
                  <a:pt x="1946" y="1024"/>
                </a:cubicBezTo>
                <a:cubicBezTo>
                  <a:pt x="1953" y="1017"/>
                  <a:pt x="1953" y="1017"/>
                  <a:pt x="1953" y="1004"/>
                </a:cubicBezTo>
                <a:close/>
                <a:moveTo>
                  <a:pt x="1166" y="1004"/>
                </a:moveTo>
                <a:cubicBezTo>
                  <a:pt x="1152" y="1031"/>
                  <a:pt x="1199" y="1051"/>
                  <a:pt x="1219" y="1031"/>
                </a:cubicBezTo>
                <a:cubicBezTo>
                  <a:pt x="1212" y="1077"/>
                  <a:pt x="1199" y="1057"/>
                  <a:pt x="1179" y="1090"/>
                </a:cubicBezTo>
                <a:cubicBezTo>
                  <a:pt x="1139" y="1090"/>
                  <a:pt x="1139" y="1037"/>
                  <a:pt x="1132" y="1017"/>
                </a:cubicBezTo>
                <a:cubicBezTo>
                  <a:pt x="1139" y="1011"/>
                  <a:pt x="1152" y="1004"/>
                  <a:pt x="1166" y="1004"/>
                </a:cubicBezTo>
                <a:close/>
                <a:moveTo>
                  <a:pt x="2423" y="1004"/>
                </a:moveTo>
                <a:cubicBezTo>
                  <a:pt x="2414" y="1004"/>
                  <a:pt x="2407" y="1008"/>
                  <a:pt x="2401" y="1018"/>
                </a:cubicBezTo>
                <a:cubicBezTo>
                  <a:pt x="2434" y="1018"/>
                  <a:pt x="2408" y="1044"/>
                  <a:pt x="2421" y="1058"/>
                </a:cubicBezTo>
                <a:cubicBezTo>
                  <a:pt x="2441" y="1037"/>
                  <a:pt x="2481" y="1044"/>
                  <a:pt x="2514" y="1051"/>
                </a:cubicBezTo>
                <a:cubicBezTo>
                  <a:pt x="2514" y="1037"/>
                  <a:pt x="2528" y="1031"/>
                  <a:pt x="2521" y="1017"/>
                </a:cubicBezTo>
                <a:cubicBezTo>
                  <a:pt x="2495" y="1048"/>
                  <a:pt x="2453" y="1003"/>
                  <a:pt x="2423" y="1004"/>
                </a:cubicBezTo>
                <a:close/>
                <a:moveTo>
                  <a:pt x="2541" y="997"/>
                </a:moveTo>
                <a:cubicBezTo>
                  <a:pt x="2554" y="1024"/>
                  <a:pt x="2528" y="1010"/>
                  <a:pt x="2534" y="1030"/>
                </a:cubicBezTo>
                <a:cubicBezTo>
                  <a:pt x="2554" y="1030"/>
                  <a:pt x="2568" y="1030"/>
                  <a:pt x="2574" y="1044"/>
                </a:cubicBezTo>
                <a:cubicBezTo>
                  <a:pt x="2581" y="1031"/>
                  <a:pt x="2608" y="1017"/>
                  <a:pt x="2594" y="1004"/>
                </a:cubicBezTo>
                <a:cubicBezTo>
                  <a:pt x="2568" y="1010"/>
                  <a:pt x="2561" y="1010"/>
                  <a:pt x="2541" y="997"/>
                </a:cubicBezTo>
                <a:close/>
                <a:moveTo>
                  <a:pt x="4878" y="991"/>
                </a:moveTo>
                <a:cubicBezTo>
                  <a:pt x="4891" y="997"/>
                  <a:pt x="4884" y="1011"/>
                  <a:pt x="4884" y="1017"/>
                </a:cubicBezTo>
                <a:cubicBezTo>
                  <a:pt x="4871" y="1024"/>
                  <a:pt x="4878" y="1004"/>
                  <a:pt x="4864" y="1004"/>
                </a:cubicBezTo>
                <a:cubicBezTo>
                  <a:pt x="4864" y="997"/>
                  <a:pt x="4878" y="1004"/>
                  <a:pt x="4878" y="991"/>
                </a:cubicBezTo>
                <a:close/>
                <a:moveTo>
                  <a:pt x="5005" y="977"/>
                </a:moveTo>
                <a:cubicBezTo>
                  <a:pt x="5005" y="977"/>
                  <a:pt x="5005" y="977"/>
                  <a:pt x="5032" y="977"/>
                </a:cubicBezTo>
                <a:cubicBezTo>
                  <a:pt x="5025" y="997"/>
                  <a:pt x="5038" y="1011"/>
                  <a:pt x="5005" y="1011"/>
                </a:cubicBezTo>
                <a:cubicBezTo>
                  <a:pt x="4991" y="1004"/>
                  <a:pt x="5012" y="997"/>
                  <a:pt x="5005" y="977"/>
                </a:cubicBezTo>
                <a:close/>
                <a:moveTo>
                  <a:pt x="1252" y="977"/>
                </a:moveTo>
                <a:cubicBezTo>
                  <a:pt x="1286" y="977"/>
                  <a:pt x="1239" y="1017"/>
                  <a:pt x="1279" y="1011"/>
                </a:cubicBezTo>
                <a:cubicBezTo>
                  <a:pt x="1279" y="1011"/>
                  <a:pt x="1279" y="1011"/>
                  <a:pt x="1279" y="1024"/>
                </a:cubicBezTo>
                <a:cubicBezTo>
                  <a:pt x="1272" y="1024"/>
                  <a:pt x="1272" y="1024"/>
                  <a:pt x="1272" y="1031"/>
                </a:cubicBezTo>
                <a:cubicBezTo>
                  <a:pt x="1266" y="1031"/>
                  <a:pt x="1259" y="997"/>
                  <a:pt x="1252" y="1017"/>
                </a:cubicBezTo>
                <a:cubicBezTo>
                  <a:pt x="1246" y="1011"/>
                  <a:pt x="1246" y="1004"/>
                  <a:pt x="1246" y="991"/>
                </a:cubicBezTo>
                <a:cubicBezTo>
                  <a:pt x="1246" y="991"/>
                  <a:pt x="1246" y="991"/>
                  <a:pt x="1259" y="991"/>
                </a:cubicBezTo>
                <a:cubicBezTo>
                  <a:pt x="1259" y="991"/>
                  <a:pt x="1252" y="984"/>
                  <a:pt x="1252" y="977"/>
                </a:cubicBezTo>
                <a:close/>
                <a:moveTo>
                  <a:pt x="7480" y="976"/>
                </a:moveTo>
                <a:cubicBezTo>
                  <a:pt x="7488" y="976"/>
                  <a:pt x="7498" y="977"/>
                  <a:pt x="7508" y="977"/>
                </a:cubicBezTo>
                <a:cubicBezTo>
                  <a:pt x="7508" y="991"/>
                  <a:pt x="7482" y="984"/>
                  <a:pt x="7462" y="984"/>
                </a:cubicBezTo>
                <a:cubicBezTo>
                  <a:pt x="7465" y="978"/>
                  <a:pt x="7472" y="976"/>
                  <a:pt x="7480" y="976"/>
                </a:cubicBezTo>
                <a:close/>
                <a:moveTo>
                  <a:pt x="1154" y="974"/>
                </a:moveTo>
                <a:cubicBezTo>
                  <a:pt x="1169" y="973"/>
                  <a:pt x="1189" y="990"/>
                  <a:pt x="1206" y="984"/>
                </a:cubicBezTo>
                <a:cubicBezTo>
                  <a:pt x="1192" y="1004"/>
                  <a:pt x="1179" y="991"/>
                  <a:pt x="1152" y="991"/>
                </a:cubicBezTo>
                <a:cubicBezTo>
                  <a:pt x="1159" y="984"/>
                  <a:pt x="1159" y="977"/>
                  <a:pt x="1146" y="977"/>
                </a:cubicBezTo>
                <a:cubicBezTo>
                  <a:pt x="1148" y="975"/>
                  <a:pt x="1151" y="974"/>
                  <a:pt x="1154" y="974"/>
                </a:cubicBezTo>
                <a:close/>
                <a:moveTo>
                  <a:pt x="4819" y="973"/>
                </a:moveTo>
                <a:cubicBezTo>
                  <a:pt x="4813" y="973"/>
                  <a:pt x="4807" y="977"/>
                  <a:pt x="4804" y="984"/>
                </a:cubicBezTo>
                <a:cubicBezTo>
                  <a:pt x="4818" y="991"/>
                  <a:pt x="4818" y="1004"/>
                  <a:pt x="4838" y="997"/>
                </a:cubicBezTo>
                <a:cubicBezTo>
                  <a:pt x="4842" y="981"/>
                  <a:pt x="4830" y="972"/>
                  <a:pt x="4819" y="973"/>
                </a:cubicBezTo>
                <a:close/>
                <a:moveTo>
                  <a:pt x="529" y="953"/>
                </a:moveTo>
                <a:cubicBezTo>
                  <a:pt x="524" y="953"/>
                  <a:pt x="520" y="956"/>
                  <a:pt x="518" y="965"/>
                </a:cubicBezTo>
                <a:cubicBezTo>
                  <a:pt x="532" y="971"/>
                  <a:pt x="558" y="985"/>
                  <a:pt x="565" y="971"/>
                </a:cubicBezTo>
                <a:cubicBezTo>
                  <a:pt x="556" y="967"/>
                  <a:pt x="540" y="953"/>
                  <a:pt x="529" y="953"/>
                </a:cubicBezTo>
                <a:close/>
                <a:moveTo>
                  <a:pt x="5499" y="924"/>
                </a:moveTo>
                <a:cubicBezTo>
                  <a:pt x="5491" y="924"/>
                  <a:pt x="5486" y="926"/>
                  <a:pt x="5486" y="931"/>
                </a:cubicBezTo>
                <a:cubicBezTo>
                  <a:pt x="5499" y="931"/>
                  <a:pt x="5492" y="965"/>
                  <a:pt x="5512" y="958"/>
                </a:cubicBezTo>
                <a:cubicBezTo>
                  <a:pt x="5519" y="951"/>
                  <a:pt x="5532" y="945"/>
                  <a:pt x="5532" y="931"/>
                </a:cubicBezTo>
                <a:cubicBezTo>
                  <a:pt x="5528" y="927"/>
                  <a:pt x="5511" y="923"/>
                  <a:pt x="5499" y="924"/>
                </a:cubicBezTo>
                <a:close/>
                <a:moveTo>
                  <a:pt x="1937" y="919"/>
                </a:moveTo>
                <a:cubicBezTo>
                  <a:pt x="1967" y="919"/>
                  <a:pt x="1997" y="923"/>
                  <a:pt x="2020" y="931"/>
                </a:cubicBezTo>
                <a:cubicBezTo>
                  <a:pt x="2027" y="958"/>
                  <a:pt x="2007" y="931"/>
                  <a:pt x="1987" y="938"/>
                </a:cubicBezTo>
                <a:cubicBezTo>
                  <a:pt x="1966" y="945"/>
                  <a:pt x="2000" y="945"/>
                  <a:pt x="1994" y="965"/>
                </a:cubicBezTo>
                <a:cubicBezTo>
                  <a:pt x="1927" y="977"/>
                  <a:pt x="1894" y="951"/>
                  <a:pt x="1834" y="931"/>
                </a:cubicBezTo>
                <a:cubicBezTo>
                  <a:pt x="1860" y="924"/>
                  <a:pt x="1899" y="918"/>
                  <a:pt x="1937" y="919"/>
                </a:cubicBezTo>
                <a:close/>
                <a:moveTo>
                  <a:pt x="2267" y="914"/>
                </a:moveTo>
                <a:cubicBezTo>
                  <a:pt x="2253" y="915"/>
                  <a:pt x="2236" y="922"/>
                  <a:pt x="2221" y="918"/>
                </a:cubicBezTo>
                <a:cubicBezTo>
                  <a:pt x="2221" y="951"/>
                  <a:pt x="2274" y="925"/>
                  <a:pt x="2294" y="931"/>
                </a:cubicBezTo>
                <a:cubicBezTo>
                  <a:pt x="2288" y="917"/>
                  <a:pt x="2279" y="914"/>
                  <a:pt x="2267" y="914"/>
                </a:cubicBezTo>
                <a:close/>
                <a:moveTo>
                  <a:pt x="2341" y="914"/>
                </a:moveTo>
                <a:cubicBezTo>
                  <a:pt x="2331" y="913"/>
                  <a:pt x="2321" y="916"/>
                  <a:pt x="2321" y="925"/>
                </a:cubicBezTo>
                <a:cubicBezTo>
                  <a:pt x="2327" y="931"/>
                  <a:pt x="2354" y="938"/>
                  <a:pt x="2354" y="918"/>
                </a:cubicBezTo>
                <a:cubicBezTo>
                  <a:pt x="2352" y="915"/>
                  <a:pt x="2346" y="914"/>
                  <a:pt x="2341" y="914"/>
                </a:cubicBezTo>
                <a:close/>
                <a:moveTo>
                  <a:pt x="1379" y="913"/>
                </a:moveTo>
                <a:cubicBezTo>
                  <a:pt x="1427" y="913"/>
                  <a:pt x="1476" y="914"/>
                  <a:pt x="1526" y="919"/>
                </a:cubicBezTo>
                <a:cubicBezTo>
                  <a:pt x="1513" y="938"/>
                  <a:pt x="1486" y="938"/>
                  <a:pt x="1479" y="958"/>
                </a:cubicBezTo>
                <a:cubicBezTo>
                  <a:pt x="1446" y="951"/>
                  <a:pt x="1406" y="951"/>
                  <a:pt x="1366" y="958"/>
                </a:cubicBezTo>
                <a:cubicBezTo>
                  <a:pt x="1292" y="965"/>
                  <a:pt x="1232" y="918"/>
                  <a:pt x="1166" y="938"/>
                </a:cubicBezTo>
                <a:cubicBezTo>
                  <a:pt x="1152" y="925"/>
                  <a:pt x="1119" y="931"/>
                  <a:pt x="1105" y="919"/>
                </a:cubicBezTo>
                <a:cubicBezTo>
                  <a:pt x="1179" y="919"/>
                  <a:pt x="1274" y="912"/>
                  <a:pt x="1379" y="913"/>
                </a:cubicBezTo>
                <a:close/>
                <a:moveTo>
                  <a:pt x="4711" y="905"/>
                </a:moveTo>
                <a:cubicBezTo>
                  <a:pt x="4744" y="957"/>
                  <a:pt x="4804" y="951"/>
                  <a:pt x="4858" y="984"/>
                </a:cubicBezTo>
                <a:cubicBezTo>
                  <a:pt x="4851" y="997"/>
                  <a:pt x="4838" y="1004"/>
                  <a:pt x="4824" y="1011"/>
                </a:cubicBezTo>
                <a:cubicBezTo>
                  <a:pt x="4771" y="1004"/>
                  <a:pt x="4697" y="971"/>
                  <a:pt x="4644" y="984"/>
                </a:cubicBezTo>
                <a:cubicBezTo>
                  <a:pt x="4644" y="984"/>
                  <a:pt x="4644" y="984"/>
                  <a:pt x="4644" y="1011"/>
                </a:cubicBezTo>
                <a:cubicBezTo>
                  <a:pt x="4604" y="1011"/>
                  <a:pt x="4597" y="1011"/>
                  <a:pt x="4577" y="1004"/>
                </a:cubicBezTo>
                <a:cubicBezTo>
                  <a:pt x="4577" y="991"/>
                  <a:pt x="4571" y="991"/>
                  <a:pt x="4571" y="984"/>
                </a:cubicBezTo>
                <a:cubicBezTo>
                  <a:pt x="4571" y="984"/>
                  <a:pt x="4571" y="984"/>
                  <a:pt x="4553" y="984"/>
                </a:cubicBezTo>
                <a:lnTo>
                  <a:pt x="4551" y="984"/>
                </a:lnTo>
                <a:cubicBezTo>
                  <a:pt x="4511" y="991"/>
                  <a:pt x="4430" y="1010"/>
                  <a:pt x="4390" y="1037"/>
                </a:cubicBezTo>
                <a:cubicBezTo>
                  <a:pt x="4377" y="1030"/>
                  <a:pt x="4397" y="1024"/>
                  <a:pt x="4384" y="1017"/>
                </a:cubicBezTo>
                <a:cubicBezTo>
                  <a:pt x="4364" y="1017"/>
                  <a:pt x="4370" y="1044"/>
                  <a:pt x="4344" y="1037"/>
                </a:cubicBezTo>
                <a:cubicBezTo>
                  <a:pt x="4357" y="991"/>
                  <a:pt x="4397" y="1017"/>
                  <a:pt x="4424" y="984"/>
                </a:cubicBezTo>
                <a:cubicBezTo>
                  <a:pt x="4397" y="977"/>
                  <a:pt x="4377" y="971"/>
                  <a:pt x="4324" y="977"/>
                </a:cubicBezTo>
                <a:cubicBezTo>
                  <a:pt x="4324" y="938"/>
                  <a:pt x="4270" y="951"/>
                  <a:pt x="4244" y="938"/>
                </a:cubicBezTo>
                <a:cubicBezTo>
                  <a:pt x="4237" y="958"/>
                  <a:pt x="4264" y="945"/>
                  <a:pt x="4257" y="965"/>
                </a:cubicBezTo>
                <a:cubicBezTo>
                  <a:pt x="4230" y="945"/>
                  <a:pt x="4157" y="977"/>
                  <a:pt x="4143" y="938"/>
                </a:cubicBezTo>
                <a:cubicBezTo>
                  <a:pt x="4177" y="938"/>
                  <a:pt x="4190" y="931"/>
                  <a:pt x="4190" y="911"/>
                </a:cubicBezTo>
                <a:cubicBezTo>
                  <a:pt x="4217" y="931"/>
                  <a:pt x="4270" y="925"/>
                  <a:pt x="4297" y="918"/>
                </a:cubicBezTo>
                <a:cubicBezTo>
                  <a:pt x="4310" y="905"/>
                  <a:pt x="4290" y="938"/>
                  <a:pt x="4310" y="938"/>
                </a:cubicBezTo>
                <a:cubicBezTo>
                  <a:pt x="4350" y="911"/>
                  <a:pt x="4437" y="938"/>
                  <a:pt x="4484" y="938"/>
                </a:cubicBezTo>
                <a:cubicBezTo>
                  <a:pt x="4491" y="931"/>
                  <a:pt x="4491" y="925"/>
                  <a:pt x="4497" y="918"/>
                </a:cubicBezTo>
                <a:cubicBezTo>
                  <a:pt x="4557" y="945"/>
                  <a:pt x="4624" y="958"/>
                  <a:pt x="4684" y="945"/>
                </a:cubicBezTo>
                <a:cubicBezTo>
                  <a:pt x="4697" y="938"/>
                  <a:pt x="4671" y="918"/>
                  <a:pt x="4657" y="918"/>
                </a:cubicBezTo>
                <a:cubicBezTo>
                  <a:pt x="4671" y="905"/>
                  <a:pt x="4697" y="918"/>
                  <a:pt x="4711" y="905"/>
                </a:cubicBezTo>
                <a:close/>
                <a:moveTo>
                  <a:pt x="1061" y="903"/>
                </a:moveTo>
                <a:cubicBezTo>
                  <a:pt x="1073" y="903"/>
                  <a:pt x="1092" y="915"/>
                  <a:pt x="1092" y="925"/>
                </a:cubicBezTo>
                <a:cubicBezTo>
                  <a:pt x="1079" y="918"/>
                  <a:pt x="1059" y="918"/>
                  <a:pt x="1052" y="911"/>
                </a:cubicBezTo>
                <a:cubicBezTo>
                  <a:pt x="1052" y="905"/>
                  <a:pt x="1056" y="903"/>
                  <a:pt x="1061" y="903"/>
                </a:cubicBezTo>
                <a:close/>
                <a:moveTo>
                  <a:pt x="5045" y="892"/>
                </a:moveTo>
                <a:cubicBezTo>
                  <a:pt x="5072" y="899"/>
                  <a:pt x="5112" y="905"/>
                  <a:pt x="5139" y="899"/>
                </a:cubicBezTo>
                <a:cubicBezTo>
                  <a:pt x="5125" y="918"/>
                  <a:pt x="5092" y="925"/>
                  <a:pt x="5085" y="958"/>
                </a:cubicBezTo>
                <a:cubicBezTo>
                  <a:pt x="5005" y="958"/>
                  <a:pt x="4938" y="925"/>
                  <a:pt x="4812" y="951"/>
                </a:cubicBezTo>
                <a:cubicBezTo>
                  <a:pt x="4878" y="905"/>
                  <a:pt x="4938" y="912"/>
                  <a:pt x="5038" y="905"/>
                </a:cubicBezTo>
                <a:cubicBezTo>
                  <a:pt x="5045" y="905"/>
                  <a:pt x="5045" y="899"/>
                  <a:pt x="5045" y="892"/>
                </a:cubicBezTo>
                <a:close/>
                <a:moveTo>
                  <a:pt x="3670" y="883"/>
                </a:moveTo>
                <a:cubicBezTo>
                  <a:pt x="3679" y="882"/>
                  <a:pt x="3700" y="892"/>
                  <a:pt x="3710" y="892"/>
                </a:cubicBezTo>
                <a:cubicBezTo>
                  <a:pt x="3696" y="919"/>
                  <a:pt x="3690" y="885"/>
                  <a:pt x="3670" y="892"/>
                </a:cubicBezTo>
                <a:cubicBezTo>
                  <a:pt x="3665" y="886"/>
                  <a:pt x="3666" y="883"/>
                  <a:pt x="3670" y="883"/>
                </a:cubicBezTo>
                <a:close/>
                <a:moveTo>
                  <a:pt x="1825" y="879"/>
                </a:moveTo>
                <a:cubicBezTo>
                  <a:pt x="1870" y="879"/>
                  <a:pt x="1925" y="885"/>
                  <a:pt x="1980" y="885"/>
                </a:cubicBezTo>
                <a:cubicBezTo>
                  <a:pt x="1973" y="899"/>
                  <a:pt x="1980" y="905"/>
                  <a:pt x="1993" y="905"/>
                </a:cubicBezTo>
                <a:cubicBezTo>
                  <a:pt x="1986" y="912"/>
                  <a:pt x="1973" y="912"/>
                  <a:pt x="1960" y="912"/>
                </a:cubicBezTo>
                <a:cubicBezTo>
                  <a:pt x="1953" y="912"/>
                  <a:pt x="1953" y="899"/>
                  <a:pt x="1953" y="892"/>
                </a:cubicBezTo>
                <a:cubicBezTo>
                  <a:pt x="1913" y="925"/>
                  <a:pt x="1806" y="892"/>
                  <a:pt x="1773" y="885"/>
                </a:cubicBezTo>
                <a:cubicBezTo>
                  <a:pt x="1788" y="881"/>
                  <a:pt x="1805" y="879"/>
                  <a:pt x="1825" y="879"/>
                </a:cubicBezTo>
                <a:close/>
                <a:moveTo>
                  <a:pt x="1288" y="865"/>
                </a:moveTo>
                <a:cubicBezTo>
                  <a:pt x="1311" y="864"/>
                  <a:pt x="1337" y="880"/>
                  <a:pt x="1352" y="885"/>
                </a:cubicBezTo>
                <a:cubicBezTo>
                  <a:pt x="1326" y="905"/>
                  <a:pt x="1292" y="879"/>
                  <a:pt x="1266" y="872"/>
                </a:cubicBezTo>
                <a:cubicBezTo>
                  <a:pt x="1272" y="867"/>
                  <a:pt x="1280" y="865"/>
                  <a:pt x="1288" y="865"/>
                </a:cubicBezTo>
                <a:close/>
                <a:moveTo>
                  <a:pt x="7515" y="859"/>
                </a:moveTo>
                <a:cubicBezTo>
                  <a:pt x="7495" y="859"/>
                  <a:pt x="7475" y="859"/>
                  <a:pt x="7468" y="865"/>
                </a:cubicBezTo>
                <a:cubicBezTo>
                  <a:pt x="7468" y="892"/>
                  <a:pt x="7515" y="872"/>
                  <a:pt x="7515" y="859"/>
                </a:cubicBezTo>
                <a:close/>
                <a:moveTo>
                  <a:pt x="4872" y="837"/>
                </a:moveTo>
                <a:cubicBezTo>
                  <a:pt x="4885" y="837"/>
                  <a:pt x="4898" y="840"/>
                  <a:pt x="4911" y="845"/>
                </a:cubicBezTo>
                <a:cubicBezTo>
                  <a:pt x="4891" y="859"/>
                  <a:pt x="4851" y="865"/>
                  <a:pt x="4818" y="865"/>
                </a:cubicBezTo>
                <a:cubicBezTo>
                  <a:pt x="4830" y="845"/>
                  <a:pt x="4850" y="837"/>
                  <a:pt x="4872" y="837"/>
                </a:cubicBezTo>
                <a:close/>
                <a:moveTo>
                  <a:pt x="362" y="836"/>
                </a:moveTo>
                <a:cubicBezTo>
                  <a:pt x="416" y="837"/>
                  <a:pt x="508" y="886"/>
                  <a:pt x="531" y="904"/>
                </a:cubicBezTo>
                <a:cubicBezTo>
                  <a:pt x="644" y="884"/>
                  <a:pt x="731" y="950"/>
                  <a:pt x="811" y="983"/>
                </a:cubicBezTo>
                <a:cubicBezTo>
                  <a:pt x="805" y="997"/>
                  <a:pt x="778" y="990"/>
                  <a:pt x="778" y="1004"/>
                </a:cubicBezTo>
                <a:cubicBezTo>
                  <a:pt x="731" y="963"/>
                  <a:pt x="664" y="963"/>
                  <a:pt x="611" y="983"/>
                </a:cubicBezTo>
                <a:cubicBezTo>
                  <a:pt x="618" y="997"/>
                  <a:pt x="644" y="1004"/>
                  <a:pt x="658" y="1017"/>
                </a:cubicBezTo>
                <a:cubicBezTo>
                  <a:pt x="604" y="1030"/>
                  <a:pt x="538" y="1030"/>
                  <a:pt x="478" y="1037"/>
                </a:cubicBezTo>
                <a:cubicBezTo>
                  <a:pt x="457" y="1044"/>
                  <a:pt x="504" y="1057"/>
                  <a:pt x="484" y="1070"/>
                </a:cubicBezTo>
                <a:cubicBezTo>
                  <a:pt x="464" y="1077"/>
                  <a:pt x="471" y="1050"/>
                  <a:pt x="451" y="1064"/>
                </a:cubicBezTo>
                <a:cubicBezTo>
                  <a:pt x="464" y="997"/>
                  <a:pt x="391" y="1024"/>
                  <a:pt x="377" y="984"/>
                </a:cubicBezTo>
                <a:cubicBezTo>
                  <a:pt x="391" y="965"/>
                  <a:pt x="404" y="945"/>
                  <a:pt x="437" y="938"/>
                </a:cubicBezTo>
                <a:cubicBezTo>
                  <a:pt x="417" y="899"/>
                  <a:pt x="337" y="918"/>
                  <a:pt x="324" y="872"/>
                </a:cubicBezTo>
                <a:cubicBezTo>
                  <a:pt x="322" y="845"/>
                  <a:pt x="338" y="835"/>
                  <a:pt x="362" y="836"/>
                </a:cubicBezTo>
                <a:close/>
                <a:moveTo>
                  <a:pt x="3523" y="825"/>
                </a:moveTo>
                <a:cubicBezTo>
                  <a:pt x="3569" y="845"/>
                  <a:pt x="3590" y="832"/>
                  <a:pt x="3616" y="845"/>
                </a:cubicBezTo>
                <a:cubicBezTo>
                  <a:pt x="3623" y="859"/>
                  <a:pt x="3610" y="859"/>
                  <a:pt x="3596" y="859"/>
                </a:cubicBezTo>
                <a:cubicBezTo>
                  <a:pt x="3603" y="872"/>
                  <a:pt x="3616" y="879"/>
                  <a:pt x="3636" y="879"/>
                </a:cubicBezTo>
                <a:cubicBezTo>
                  <a:pt x="3603" y="905"/>
                  <a:pt x="3536" y="879"/>
                  <a:pt x="3496" y="879"/>
                </a:cubicBezTo>
                <a:cubicBezTo>
                  <a:pt x="3496" y="845"/>
                  <a:pt x="3536" y="879"/>
                  <a:pt x="3523" y="825"/>
                </a:cubicBezTo>
                <a:close/>
                <a:moveTo>
                  <a:pt x="4444" y="817"/>
                </a:moveTo>
                <a:cubicBezTo>
                  <a:pt x="4446" y="817"/>
                  <a:pt x="4448" y="818"/>
                  <a:pt x="4450" y="818"/>
                </a:cubicBezTo>
                <a:cubicBezTo>
                  <a:pt x="4457" y="818"/>
                  <a:pt x="4457" y="825"/>
                  <a:pt x="4457" y="832"/>
                </a:cubicBezTo>
                <a:cubicBezTo>
                  <a:pt x="4471" y="818"/>
                  <a:pt x="4491" y="818"/>
                  <a:pt x="4511" y="818"/>
                </a:cubicBezTo>
                <a:cubicBezTo>
                  <a:pt x="4491" y="838"/>
                  <a:pt x="4457" y="838"/>
                  <a:pt x="4424" y="845"/>
                </a:cubicBezTo>
                <a:cubicBezTo>
                  <a:pt x="4424" y="832"/>
                  <a:pt x="4404" y="838"/>
                  <a:pt x="4410" y="825"/>
                </a:cubicBezTo>
                <a:cubicBezTo>
                  <a:pt x="4422" y="837"/>
                  <a:pt x="4429" y="818"/>
                  <a:pt x="4444" y="817"/>
                </a:cubicBezTo>
                <a:close/>
                <a:moveTo>
                  <a:pt x="4581" y="805"/>
                </a:moveTo>
                <a:cubicBezTo>
                  <a:pt x="4595" y="806"/>
                  <a:pt x="4609" y="809"/>
                  <a:pt x="4624" y="819"/>
                </a:cubicBezTo>
                <a:cubicBezTo>
                  <a:pt x="4624" y="879"/>
                  <a:pt x="4544" y="852"/>
                  <a:pt x="4517" y="812"/>
                </a:cubicBezTo>
                <a:cubicBezTo>
                  <a:pt x="4538" y="812"/>
                  <a:pt x="4559" y="805"/>
                  <a:pt x="4581" y="805"/>
                </a:cubicBezTo>
                <a:close/>
                <a:moveTo>
                  <a:pt x="3215" y="805"/>
                </a:moveTo>
                <a:cubicBezTo>
                  <a:pt x="3222" y="805"/>
                  <a:pt x="3242" y="825"/>
                  <a:pt x="3255" y="812"/>
                </a:cubicBezTo>
                <a:cubicBezTo>
                  <a:pt x="3275" y="825"/>
                  <a:pt x="3255" y="845"/>
                  <a:pt x="3289" y="845"/>
                </a:cubicBezTo>
                <a:cubicBezTo>
                  <a:pt x="3289" y="859"/>
                  <a:pt x="3275" y="859"/>
                  <a:pt x="3262" y="858"/>
                </a:cubicBezTo>
                <a:cubicBezTo>
                  <a:pt x="3269" y="818"/>
                  <a:pt x="3208" y="838"/>
                  <a:pt x="3215" y="805"/>
                </a:cubicBezTo>
                <a:close/>
                <a:moveTo>
                  <a:pt x="4717" y="799"/>
                </a:moveTo>
                <a:cubicBezTo>
                  <a:pt x="4744" y="799"/>
                  <a:pt x="4771" y="799"/>
                  <a:pt x="4784" y="819"/>
                </a:cubicBezTo>
                <a:cubicBezTo>
                  <a:pt x="4764" y="832"/>
                  <a:pt x="4758" y="852"/>
                  <a:pt x="4758" y="879"/>
                </a:cubicBezTo>
                <a:cubicBezTo>
                  <a:pt x="4724" y="872"/>
                  <a:pt x="4704" y="859"/>
                  <a:pt x="4691" y="845"/>
                </a:cubicBezTo>
                <a:cubicBezTo>
                  <a:pt x="4704" y="832"/>
                  <a:pt x="4724" y="832"/>
                  <a:pt x="4717" y="799"/>
                </a:cubicBezTo>
                <a:close/>
                <a:moveTo>
                  <a:pt x="1364" y="770"/>
                </a:moveTo>
                <a:cubicBezTo>
                  <a:pt x="1373" y="769"/>
                  <a:pt x="1381" y="773"/>
                  <a:pt x="1386" y="786"/>
                </a:cubicBezTo>
                <a:cubicBezTo>
                  <a:pt x="1386" y="799"/>
                  <a:pt x="1379" y="799"/>
                  <a:pt x="1379" y="812"/>
                </a:cubicBezTo>
                <a:cubicBezTo>
                  <a:pt x="1346" y="812"/>
                  <a:pt x="1306" y="819"/>
                  <a:pt x="1312" y="786"/>
                </a:cubicBezTo>
                <a:cubicBezTo>
                  <a:pt x="1329" y="782"/>
                  <a:pt x="1348" y="770"/>
                  <a:pt x="1364" y="770"/>
                </a:cubicBezTo>
                <a:close/>
                <a:moveTo>
                  <a:pt x="4317" y="755"/>
                </a:moveTo>
                <a:cubicBezTo>
                  <a:pt x="4323" y="756"/>
                  <a:pt x="4328" y="757"/>
                  <a:pt x="4330" y="760"/>
                </a:cubicBezTo>
                <a:cubicBezTo>
                  <a:pt x="4324" y="779"/>
                  <a:pt x="4310" y="766"/>
                  <a:pt x="4297" y="766"/>
                </a:cubicBezTo>
                <a:cubicBezTo>
                  <a:pt x="4297" y="758"/>
                  <a:pt x="4307" y="755"/>
                  <a:pt x="4317" y="755"/>
                </a:cubicBezTo>
                <a:close/>
                <a:moveTo>
                  <a:pt x="4204" y="752"/>
                </a:moveTo>
                <a:cubicBezTo>
                  <a:pt x="4217" y="766"/>
                  <a:pt x="4224" y="752"/>
                  <a:pt x="4237" y="752"/>
                </a:cubicBezTo>
                <a:cubicBezTo>
                  <a:pt x="4244" y="778"/>
                  <a:pt x="4277" y="778"/>
                  <a:pt x="4284" y="805"/>
                </a:cubicBezTo>
                <a:cubicBezTo>
                  <a:pt x="4277" y="818"/>
                  <a:pt x="4264" y="832"/>
                  <a:pt x="4244" y="825"/>
                </a:cubicBezTo>
                <a:cubicBezTo>
                  <a:pt x="4244" y="845"/>
                  <a:pt x="4270" y="838"/>
                  <a:pt x="4270" y="859"/>
                </a:cubicBezTo>
                <a:cubicBezTo>
                  <a:pt x="4210" y="859"/>
                  <a:pt x="4217" y="845"/>
                  <a:pt x="4184" y="838"/>
                </a:cubicBezTo>
                <a:cubicBezTo>
                  <a:pt x="4190" y="806"/>
                  <a:pt x="4170" y="799"/>
                  <a:pt x="4143" y="798"/>
                </a:cubicBezTo>
                <a:cubicBezTo>
                  <a:pt x="4170" y="786"/>
                  <a:pt x="4204" y="786"/>
                  <a:pt x="4204" y="752"/>
                </a:cubicBezTo>
                <a:close/>
                <a:moveTo>
                  <a:pt x="2530" y="737"/>
                </a:moveTo>
                <a:cubicBezTo>
                  <a:pt x="2523" y="738"/>
                  <a:pt x="2516" y="740"/>
                  <a:pt x="2508" y="746"/>
                </a:cubicBezTo>
                <a:cubicBezTo>
                  <a:pt x="2521" y="753"/>
                  <a:pt x="2568" y="760"/>
                  <a:pt x="2588" y="746"/>
                </a:cubicBezTo>
                <a:cubicBezTo>
                  <a:pt x="2560" y="746"/>
                  <a:pt x="2545" y="737"/>
                  <a:pt x="2530" y="737"/>
                </a:cubicBezTo>
                <a:close/>
                <a:moveTo>
                  <a:pt x="1312" y="720"/>
                </a:moveTo>
                <a:cubicBezTo>
                  <a:pt x="1326" y="726"/>
                  <a:pt x="1352" y="726"/>
                  <a:pt x="1379" y="726"/>
                </a:cubicBezTo>
                <a:cubicBezTo>
                  <a:pt x="1366" y="740"/>
                  <a:pt x="1346" y="746"/>
                  <a:pt x="1319" y="746"/>
                </a:cubicBezTo>
                <a:cubicBezTo>
                  <a:pt x="1312" y="740"/>
                  <a:pt x="1306" y="733"/>
                  <a:pt x="1312" y="720"/>
                </a:cubicBezTo>
                <a:close/>
                <a:moveTo>
                  <a:pt x="3999" y="713"/>
                </a:moveTo>
                <a:cubicBezTo>
                  <a:pt x="4019" y="714"/>
                  <a:pt x="4052" y="733"/>
                  <a:pt x="4077" y="733"/>
                </a:cubicBezTo>
                <a:cubicBezTo>
                  <a:pt x="4063" y="740"/>
                  <a:pt x="4003" y="733"/>
                  <a:pt x="3983" y="720"/>
                </a:cubicBezTo>
                <a:cubicBezTo>
                  <a:pt x="3987" y="715"/>
                  <a:pt x="3992" y="713"/>
                  <a:pt x="3999" y="713"/>
                </a:cubicBezTo>
                <a:close/>
                <a:moveTo>
                  <a:pt x="4363" y="712"/>
                </a:moveTo>
                <a:cubicBezTo>
                  <a:pt x="4386" y="712"/>
                  <a:pt x="4376" y="733"/>
                  <a:pt x="4417" y="733"/>
                </a:cubicBezTo>
                <a:cubicBezTo>
                  <a:pt x="4404" y="746"/>
                  <a:pt x="4424" y="766"/>
                  <a:pt x="4404" y="779"/>
                </a:cubicBezTo>
                <a:cubicBezTo>
                  <a:pt x="4377" y="760"/>
                  <a:pt x="4350" y="753"/>
                  <a:pt x="4350" y="713"/>
                </a:cubicBezTo>
                <a:cubicBezTo>
                  <a:pt x="4355" y="712"/>
                  <a:pt x="4359" y="712"/>
                  <a:pt x="4363" y="712"/>
                </a:cubicBezTo>
                <a:close/>
                <a:moveTo>
                  <a:pt x="2494" y="700"/>
                </a:moveTo>
                <a:cubicBezTo>
                  <a:pt x="2494" y="706"/>
                  <a:pt x="2494" y="720"/>
                  <a:pt x="2501" y="726"/>
                </a:cubicBezTo>
                <a:cubicBezTo>
                  <a:pt x="2501" y="713"/>
                  <a:pt x="2521" y="720"/>
                  <a:pt x="2521" y="700"/>
                </a:cubicBezTo>
                <a:lnTo>
                  <a:pt x="2494" y="700"/>
                </a:lnTo>
                <a:close/>
                <a:moveTo>
                  <a:pt x="5467" y="695"/>
                </a:moveTo>
                <a:cubicBezTo>
                  <a:pt x="5442" y="694"/>
                  <a:pt x="5411" y="706"/>
                  <a:pt x="5399" y="719"/>
                </a:cubicBezTo>
                <a:cubicBezTo>
                  <a:pt x="5432" y="719"/>
                  <a:pt x="5466" y="719"/>
                  <a:pt x="5479" y="752"/>
                </a:cubicBezTo>
                <a:cubicBezTo>
                  <a:pt x="5472" y="766"/>
                  <a:pt x="5459" y="766"/>
                  <a:pt x="5466" y="786"/>
                </a:cubicBezTo>
                <a:cubicBezTo>
                  <a:pt x="5472" y="786"/>
                  <a:pt x="5479" y="792"/>
                  <a:pt x="5486" y="806"/>
                </a:cubicBezTo>
                <a:cubicBezTo>
                  <a:pt x="5566" y="772"/>
                  <a:pt x="5632" y="799"/>
                  <a:pt x="5706" y="779"/>
                </a:cubicBezTo>
                <a:cubicBezTo>
                  <a:pt x="5686" y="766"/>
                  <a:pt x="5652" y="766"/>
                  <a:pt x="5639" y="746"/>
                </a:cubicBezTo>
                <a:cubicBezTo>
                  <a:pt x="5699" y="758"/>
                  <a:pt x="5719" y="726"/>
                  <a:pt x="5759" y="719"/>
                </a:cubicBezTo>
                <a:cubicBezTo>
                  <a:pt x="5699" y="686"/>
                  <a:pt x="5586" y="732"/>
                  <a:pt x="5499" y="712"/>
                </a:cubicBezTo>
                <a:cubicBezTo>
                  <a:pt x="5494" y="700"/>
                  <a:pt x="5481" y="695"/>
                  <a:pt x="5467" y="695"/>
                </a:cubicBezTo>
                <a:close/>
                <a:moveTo>
                  <a:pt x="2241" y="687"/>
                </a:moveTo>
                <a:cubicBezTo>
                  <a:pt x="2241" y="713"/>
                  <a:pt x="2254" y="713"/>
                  <a:pt x="2274" y="714"/>
                </a:cubicBezTo>
                <a:cubicBezTo>
                  <a:pt x="2281" y="687"/>
                  <a:pt x="2261" y="687"/>
                  <a:pt x="2241" y="687"/>
                </a:cubicBezTo>
                <a:close/>
                <a:moveTo>
                  <a:pt x="324" y="682"/>
                </a:moveTo>
                <a:cubicBezTo>
                  <a:pt x="355" y="682"/>
                  <a:pt x="397" y="713"/>
                  <a:pt x="417" y="733"/>
                </a:cubicBezTo>
                <a:cubicBezTo>
                  <a:pt x="397" y="726"/>
                  <a:pt x="377" y="720"/>
                  <a:pt x="351" y="726"/>
                </a:cubicBezTo>
                <a:cubicBezTo>
                  <a:pt x="351" y="720"/>
                  <a:pt x="344" y="713"/>
                  <a:pt x="344" y="700"/>
                </a:cubicBezTo>
                <a:cubicBezTo>
                  <a:pt x="337" y="706"/>
                  <a:pt x="311" y="700"/>
                  <a:pt x="297" y="693"/>
                </a:cubicBezTo>
                <a:cubicBezTo>
                  <a:pt x="304" y="685"/>
                  <a:pt x="313" y="682"/>
                  <a:pt x="324" y="682"/>
                </a:cubicBezTo>
                <a:close/>
                <a:moveTo>
                  <a:pt x="4924" y="678"/>
                </a:moveTo>
                <a:cubicBezTo>
                  <a:pt x="4962" y="677"/>
                  <a:pt x="4997" y="689"/>
                  <a:pt x="5018" y="726"/>
                </a:cubicBezTo>
                <a:cubicBezTo>
                  <a:pt x="4984" y="733"/>
                  <a:pt x="5032" y="772"/>
                  <a:pt x="4985" y="766"/>
                </a:cubicBezTo>
                <a:cubicBezTo>
                  <a:pt x="5025" y="779"/>
                  <a:pt x="4998" y="818"/>
                  <a:pt x="5032" y="832"/>
                </a:cubicBezTo>
                <a:cubicBezTo>
                  <a:pt x="5058" y="832"/>
                  <a:pt x="5078" y="825"/>
                  <a:pt x="5105" y="825"/>
                </a:cubicBezTo>
                <a:cubicBezTo>
                  <a:pt x="5105" y="865"/>
                  <a:pt x="5038" y="865"/>
                  <a:pt x="5018" y="845"/>
                </a:cubicBezTo>
                <a:cubicBezTo>
                  <a:pt x="5005" y="865"/>
                  <a:pt x="4932" y="885"/>
                  <a:pt x="4918" y="852"/>
                </a:cubicBezTo>
                <a:cubicBezTo>
                  <a:pt x="4965" y="838"/>
                  <a:pt x="4918" y="766"/>
                  <a:pt x="4958" y="759"/>
                </a:cubicBezTo>
                <a:cubicBezTo>
                  <a:pt x="4938" y="732"/>
                  <a:pt x="4898" y="772"/>
                  <a:pt x="4872" y="766"/>
                </a:cubicBezTo>
                <a:cubicBezTo>
                  <a:pt x="4872" y="740"/>
                  <a:pt x="4912" y="746"/>
                  <a:pt x="4912" y="720"/>
                </a:cubicBezTo>
                <a:cubicBezTo>
                  <a:pt x="4918" y="700"/>
                  <a:pt x="4885" y="700"/>
                  <a:pt x="4898" y="680"/>
                </a:cubicBezTo>
                <a:cubicBezTo>
                  <a:pt x="4907" y="679"/>
                  <a:pt x="4916" y="678"/>
                  <a:pt x="4924" y="678"/>
                </a:cubicBezTo>
                <a:close/>
                <a:moveTo>
                  <a:pt x="4637" y="647"/>
                </a:moveTo>
                <a:cubicBezTo>
                  <a:pt x="4664" y="647"/>
                  <a:pt x="4704" y="647"/>
                  <a:pt x="4731" y="660"/>
                </a:cubicBezTo>
                <a:cubicBezTo>
                  <a:pt x="4744" y="680"/>
                  <a:pt x="4724" y="706"/>
                  <a:pt x="4717" y="726"/>
                </a:cubicBezTo>
                <a:cubicBezTo>
                  <a:pt x="4704" y="700"/>
                  <a:pt x="4664" y="693"/>
                  <a:pt x="4637" y="687"/>
                </a:cubicBezTo>
                <a:cubicBezTo>
                  <a:pt x="4644" y="680"/>
                  <a:pt x="4657" y="680"/>
                  <a:pt x="4657" y="660"/>
                </a:cubicBezTo>
                <a:cubicBezTo>
                  <a:pt x="4664" y="647"/>
                  <a:pt x="4624" y="667"/>
                  <a:pt x="4637" y="647"/>
                </a:cubicBezTo>
                <a:close/>
                <a:moveTo>
                  <a:pt x="2192" y="644"/>
                </a:moveTo>
                <a:cubicBezTo>
                  <a:pt x="2248" y="646"/>
                  <a:pt x="2301" y="675"/>
                  <a:pt x="2301" y="740"/>
                </a:cubicBezTo>
                <a:cubicBezTo>
                  <a:pt x="2261" y="740"/>
                  <a:pt x="2281" y="746"/>
                  <a:pt x="2281" y="773"/>
                </a:cubicBezTo>
                <a:cubicBezTo>
                  <a:pt x="2254" y="780"/>
                  <a:pt x="2247" y="766"/>
                  <a:pt x="2234" y="753"/>
                </a:cubicBezTo>
                <a:cubicBezTo>
                  <a:pt x="2241" y="746"/>
                  <a:pt x="2254" y="746"/>
                  <a:pt x="2254" y="733"/>
                </a:cubicBezTo>
                <a:cubicBezTo>
                  <a:pt x="2241" y="713"/>
                  <a:pt x="2214" y="687"/>
                  <a:pt x="2227" y="660"/>
                </a:cubicBezTo>
                <a:cubicBezTo>
                  <a:pt x="2181" y="673"/>
                  <a:pt x="2174" y="687"/>
                  <a:pt x="2154" y="647"/>
                </a:cubicBezTo>
                <a:cubicBezTo>
                  <a:pt x="2166" y="644"/>
                  <a:pt x="2179" y="643"/>
                  <a:pt x="2192" y="644"/>
                </a:cubicBezTo>
                <a:close/>
                <a:moveTo>
                  <a:pt x="1247" y="638"/>
                </a:moveTo>
                <a:cubicBezTo>
                  <a:pt x="1254" y="638"/>
                  <a:pt x="1262" y="640"/>
                  <a:pt x="1266" y="640"/>
                </a:cubicBezTo>
                <a:cubicBezTo>
                  <a:pt x="1272" y="647"/>
                  <a:pt x="1272" y="653"/>
                  <a:pt x="1272" y="660"/>
                </a:cubicBezTo>
                <a:cubicBezTo>
                  <a:pt x="1306" y="640"/>
                  <a:pt x="1359" y="667"/>
                  <a:pt x="1359" y="706"/>
                </a:cubicBezTo>
                <a:cubicBezTo>
                  <a:pt x="1326" y="706"/>
                  <a:pt x="1259" y="706"/>
                  <a:pt x="1239" y="700"/>
                </a:cubicBezTo>
                <a:cubicBezTo>
                  <a:pt x="1259" y="693"/>
                  <a:pt x="1252" y="687"/>
                  <a:pt x="1246" y="660"/>
                </a:cubicBezTo>
                <a:cubicBezTo>
                  <a:pt x="1259" y="667"/>
                  <a:pt x="1259" y="673"/>
                  <a:pt x="1266" y="673"/>
                </a:cubicBezTo>
                <a:cubicBezTo>
                  <a:pt x="1272" y="653"/>
                  <a:pt x="1252" y="647"/>
                  <a:pt x="1239" y="647"/>
                </a:cubicBezTo>
                <a:cubicBezTo>
                  <a:pt x="1236" y="640"/>
                  <a:pt x="1241" y="638"/>
                  <a:pt x="1247" y="638"/>
                </a:cubicBezTo>
                <a:close/>
                <a:moveTo>
                  <a:pt x="1992" y="636"/>
                </a:moveTo>
                <a:cubicBezTo>
                  <a:pt x="2040" y="636"/>
                  <a:pt x="2083" y="645"/>
                  <a:pt x="2121" y="673"/>
                </a:cubicBezTo>
                <a:cubicBezTo>
                  <a:pt x="2127" y="727"/>
                  <a:pt x="2040" y="714"/>
                  <a:pt x="2014" y="700"/>
                </a:cubicBezTo>
                <a:cubicBezTo>
                  <a:pt x="2014" y="680"/>
                  <a:pt x="2047" y="707"/>
                  <a:pt x="2040" y="687"/>
                </a:cubicBezTo>
                <a:cubicBezTo>
                  <a:pt x="2047" y="667"/>
                  <a:pt x="2034" y="667"/>
                  <a:pt x="2027" y="660"/>
                </a:cubicBezTo>
                <a:cubicBezTo>
                  <a:pt x="1994" y="667"/>
                  <a:pt x="1953" y="640"/>
                  <a:pt x="1900" y="640"/>
                </a:cubicBezTo>
                <a:cubicBezTo>
                  <a:pt x="1933" y="638"/>
                  <a:pt x="1964" y="635"/>
                  <a:pt x="1992" y="636"/>
                </a:cubicBezTo>
                <a:close/>
                <a:moveTo>
                  <a:pt x="2843" y="633"/>
                </a:moveTo>
                <a:cubicBezTo>
                  <a:pt x="2931" y="631"/>
                  <a:pt x="2977" y="698"/>
                  <a:pt x="3055" y="660"/>
                </a:cubicBezTo>
                <a:cubicBezTo>
                  <a:pt x="3075" y="660"/>
                  <a:pt x="3075" y="673"/>
                  <a:pt x="3088" y="673"/>
                </a:cubicBezTo>
                <a:cubicBezTo>
                  <a:pt x="3108" y="673"/>
                  <a:pt x="3102" y="660"/>
                  <a:pt x="3115" y="653"/>
                </a:cubicBezTo>
                <a:cubicBezTo>
                  <a:pt x="3215" y="667"/>
                  <a:pt x="3335" y="713"/>
                  <a:pt x="3429" y="673"/>
                </a:cubicBezTo>
                <a:cubicBezTo>
                  <a:pt x="3449" y="693"/>
                  <a:pt x="3469" y="720"/>
                  <a:pt x="3489" y="746"/>
                </a:cubicBezTo>
                <a:cubicBezTo>
                  <a:pt x="3415" y="746"/>
                  <a:pt x="3409" y="786"/>
                  <a:pt x="3349" y="746"/>
                </a:cubicBezTo>
                <a:cubicBezTo>
                  <a:pt x="3342" y="753"/>
                  <a:pt x="3342" y="766"/>
                  <a:pt x="3349" y="766"/>
                </a:cubicBezTo>
                <a:cubicBezTo>
                  <a:pt x="3329" y="786"/>
                  <a:pt x="3329" y="746"/>
                  <a:pt x="3309" y="746"/>
                </a:cubicBezTo>
                <a:cubicBezTo>
                  <a:pt x="3295" y="766"/>
                  <a:pt x="3255" y="786"/>
                  <a:pt x="3235" y="753"/>
                </a:cubicBezTo>
                <a:cubicBezTo>
                  <a:pt x="3208" y="786"/>
                  <a:pt x="3162" y="760"/>
                  <a:pt x="3135" y="766"/>
                </a:cubicBezTo>
                <a:cubicBezTo>
                  <a:pt x="3115" y="754"/>
                  <a:pt x="3128" y="754"/>
                  <a:pt x="3128" y="727"/>
                </a:cubicBezTo>
                <a:cubicBezTo>
                  <a:pt x="3088" y="734"/>
                  <a:pt x="3055" y="740"/>
                  <a:pt x="3042" y="773"/>
                </a:cubicBezTo>
                <a:cubicBezTo>
                  <a:pt x="3015" y="780"/>
                  <a:pt x="3002" y="780"/>
                  <a:pt x="2988" y="760"/>
                </a:cubicBezTo>
                <a:cubicBezTo>
                  <a:pt x="2928" y="800"/>
                  <a:pt x="2835" y="700"/>
                  <a:pt x="2801" y="766"/>
                </a:cubicBezTo>
                <a:cubicBezTo>
                  <a:pt x="2861" y="812"/>
                  <a:pt x="3008" y="753"/>
                  <a:pt x="3042" y="832"/>
                </a:cubicBezTo>
                <a:cubicBezTo>
                  <a:pt x="3068" y="839"/>
                  <a:pt x="3102" y="826"/>
                  <a:pt x="3108" y="846"/>
                </a:cubicBezTo>
                <a:cubicBezTo>
                  <a:pt x="3108" y="872"/>
                  <a:pt x="3075" y="859"/>
                  <a:pt x="3068" y="866"/>
                </a:cubicBezTo>
                <a:cubicBezTo>
                  <a:pt x="3055" y="866"/>
                  <a:pt x="3082" y="852"/>
                  <a:pt x="3062" y="839"/>
                </a:cubicBezTo>
                <a:cubicBezTo>
                  <a:pt x="3035" y="846"/>
                  <a:pt x="3015" y="826"/>
                  <a:pt x="2995" y="819"/>
                </a:cubicBezTo>
                <a:cubicBezTo>
                  <a:pt x="2968" y="812"/>
                  <a:pt x="2975" y="839"/>
                  <a:pt x="2955" y="846"/>
                </a:cubicBezTo>
                <a:cubicBezTo>
                  <a:pt x="2921" y="839"/>
                  <a:pt x="2895" y="826"/>
                  <a:pt x="2861" y="826"/>
                </a:cubicBezTo>
                <a:cubicBezTo>
                  <a:pt x="2775" y="885"/>
                  <a:pt x="2701" y="760"/>
                  <a:pt x="2621" y="826"/>
                </a:cubicBezTo>
                <a:cubicBezTo>
                  <a:pt x="2601" y="826"/>
                  <a:pt x="2601" y="806"/>
                  <a:pt x="2608" y="799"/>
                </a:cubicBezTo>
                <a:cubicBezTo>
                  <a:pt x="2601" y="799"/>
                  <a:pt x="2601" y="806"/>
                  <a:pt x="2601" y="819"/>
                </a:cubicBezTo>
                <a:cubicBezTo>
                  <a:pt x="2574" y="799"/>
                  <a:pt x="2554" y="819"/>
                  <a:pt x="2548" y="786"/>
                </a:cubicBezTo>
                <a:cubicBezTo>
                  <a:pt x="2528" y="779"/>
                  <a:pt x="2521" y="792"/>
                  <a:pt x="2508" y="792"/>
                </a:cubicBezTo>
                <a:cubicBezTo>
                  <a:pt x="2494" y="786"/>
                  <a:pt x="2494" y="759"/>
                  <a:pt x="2468" y="759"/>
                </a:cubicBezTo>
                <a:cubicBezTo>
                  <a:pt x="2454" y="766"/>
                  <a:pt x="2481" y="772"/>
                  <a:pt x="2474" y="786"/>
                </a:cubicBezTo>
                <a:cubicBezTo>
                  <a:pt x="2454" y="779"/>
                  <a:pt x="2421" y="792"/>
                  <a:pt x="2408" y="779"/>
                </a:cubicBezTo>
                <a:cubicBezTo>
                  <a:pt x="2421" y="766"/>
                  <a:pt x="2434" y="746"/>
                  <a:pt x="2401" y="740"/>
                </a:cubicBezTo>
                <a:cubicBezTo>
                  <a:pt x="2414" y="733"/>
                  <a:pt x="2434" y="733"/>
                  <a:pt x="2454" y="740"/>
                </a:cubicBezTo>
                <a:cubicBezTo>
                  <a:pt x="2481" y="733"/>
                  <a:pt x="2468" y="720"/>
                  <a:pt x="2468" y="693"/>
                </a:cubicBezTo>
                <a:cubicBezTo>
                  <a:pt x="2441" y="693"/>
                  <a:pt x="2461" y="727"/>
                  <a:pt x="2428" y="720"/>
                </a:cubicBezTo>
                <a:cubicBezTo>
                  <a:pt x="2414" y="707"/>
                  <a:pt x="2414" y="707"/>
                  <a:pt x="2421" y="687"/>
                </a:cubicBezTo>
                <a:cubicBezTo>
                  <a:pt x="2374" y="680"/>
                  <a:pt x="2341" y="693"/>
                  <a:pt x="2321" y="660"/>
                </a:cubicBezTo>
                <a:cubicBezTo>
                  <a:pt x="2508" y="640"/>
                  <a:pt x="2668" y="680"/>
                  <a:pt x="2821" y="660"/>
                </a:cubicBezTo>
                <a:cubicBezTo>
                  <a:pt x="2835" y="660"/>
                  <a:pt x="2835" y="647"/>
                  <a:pt x="2835" y="633"/>
                </a:cubicBezTo>
                <a:cubicBezTo>
                  <a:pt x="2838" y="633"/>
                  <a:pt x="2841" y="633"/>
                  <a:pt x="2843" y="633"/>
                </a:cubicBezTo>
                <a:close/>
                <a:moveTo>
                  <a:pt x="5094" y="629"/>
                </a:moveTo>
                <a:cubicBezTo>
                  <a:pt x="5132" y="629"/>
                  <a:pt x="5170" y="658"/>
                  <a:pt x="5179" y="693"/>
                </a:cubicBezTo>
                <a:cubicBezTo>
                  <a:pt x="5139" y="687"/>
                  <a:pt x="5085" y="733"/>
                  <a:pt x="5078" y="680"/>
                </a:cubicBezTo>
                <a:cubicBezTo>
                  <a:pt x="5078" y="660"/>
                  <a:pt x="5092" y="660"/>
                  <a:pt x="5105" y="660"/>
                </a:cubicBezTo>
                <a:cubicBezTo>
                  <a:pt x="5092" y="647"/>
                  <a:pt x="5065" y="667"/>
                  <a:pt x="5038" y="653"/>
                </a:cubicBezTo>
                <a:cubicBezTo>
                  <a:pt x="5054" y="635"/>
                  <a:pt x="5074" y="628"/>
                  <a:pt x="5094" y="629"/>
                </a:cubicBezTo>
                <a:close/>
                <a:moveTo>
                  <a:pt x="718" y="615"/>
                </a:moveTo>
                <a:cubicBezTo>
                  <a:pt x="734" y="615"/>
                  <a:pt x="770" y="627"/>
                  <a:pt x="765" y="647"/>
                </a:cubicBezTo>
                <a:cubicBezTo>
                  <a:pt x="725" y="653"/>
                  <a:pt x="738" y="614"/>
                  <a:pt x="712" y="620"/>
                </a:cubicBezTo>
                <a:cubicBezTo>
                  <a:pt x="710" y="617"/>
                  <a:pt x="713" y="615"/>
                  <a:pt x="718" y="615"/>
                </a:cubicBezTo>
                <a:close/>
                <a:moveTo>
                  <a:pt x="4692" y="601"/>
                </a:moveTo>
                <a:cubicBezTo>
                  <a:pt x="4704" y="601"/>
                  <a:pt x="4717" y="604"/>
                  <a:pt x="4724" y="607"/>
                </a:cubicBezTo>
                <a:cubicBezTo>
                  <a:pt x="4717" y="640"/>
                  <a:pt x="4677" y="640"/>
                  <a:pt x="4671" y="614"/>
                </a:cubicBezTo>
                <a:cubicBezTo>
                  <a:pt x="4671" y="604"/>
                  <a:pt x="4681" y="601"/>
                  <a:pt x="4692" y="601"/>
                </a:cubicBezTo>
                <a:close/>
                <a:moveTo>
                  <a:pt x="587" y="575"/>
                </a:moveTo>
                <a:cubicBezTo>
                  <a:pt x="593" y="575"/>
                  <a:pt x="598" y="579"/>
                  <a:pt x="598" y="587"/>
                </a:cubicBezTo>
                <a:cubicBezTo>
                  <a:pt x="585" y="587"/>
                  <a:pt x="578" y="587"/>
                  <a:pt x="565" y="587"/>
                </a:cubicBezTo>
                <a:cubicBezTo>
                  <a:pt x="569" y="580"/>
                  <a:pt x="579" y="574"/>
                  <a:pt x="587" y="575"/>
                </a:cubicBezTo>
                <a:close/>
                <a:moveTo>
                  <a:pt x="6093" y="561"/>
                </a:moveTo>
                <a:cubicBezTo>
                  <a:pt x="6100" y="587"/>
                  <a:pt x="6093" y="594"/>
                  <a:pt x="6106" y="607"/>
                </a:cubicBezTo>
                <a:cubicBezTo>
                  <a:pt x="6120" y="594"/>
                  <a:pt x="6133" y="587"/>
                  <a:pt x="6126" y="561"/>
                </a:cubicBezTo>
                <a:cubicBezTo>
                  <a:pt x="6126" y="561"/>
                  <a:pt x="6126" y="561"/>
                  <a:pt x="6093" y="561"/>
                </a:cubicBezTo>
                <a:close/>
                <a:moveTo>
                  <a:pt x="571" y="537"/>
                </a:moveTo>
                <a:cubicBezTo>
                  <a:pt x="579" y="536"/>
                  <a:pt x="592" y="546"/>
                  <a:pt x="612" y="541"/>
                </a:cubicBezTo>
                <a:cubicBezTo>
                  <a:pt x="618" y="568"/>
                  <a:pt x="552" y="568"/>
                  <a:pt x="565" y="541"/>
                </a:cubicBezTo>
                <a:cubicBezTo>
                  <a:pt x="567" y="538"/>
                  <a:pt x="569" y="537"/>
                  <a:pt x="571" y="537"/>
                </a:cubicBezTo>
                <a:close/>
                <a:moveTo>
                  <a:pt x="5319" y="534"/>
                </a:moveTo>
                <a:cubicBezTo>
                  <a:pt x="5323" y="533"/>
                  <a:pt x="5327" y="534"/>
                  <a:pt x="5332" y="535"/>
                </a:cubicBezTo>
                <a:cubicBezTo>
                  <a:pt x="5332" y="587"/>
                  <a:pt x="5426" y="548"/>
                  <a:pt x="5432" y="607"/>
                </a:cubicBezTo>
                <a:cubicBezTo>
                  <a:pt x="5407" y="607"/>
                  <a:pt x="5400" y="613"/>
                  <a:pt x="5355" y="614"/>
                </a:cubicBezTo>
                <a:lnTo>
                  <a:pt x="5350" y="614"/>
                </a:lnTo>
                <a:lnTo>
                  <a:pt x="5346" y="610"/>
                </a:lnTo>
                <a:lnTo>
                  <a:pt x="5344" y="611"/>
                </a:lnTo>
                <a:lnTo>
                  <a:pt x="5344" y="610"/>
                </a:lnTo>
                <a:cubicBezTo>
                  <a:pt x="5335" y="592"/>
                  <a:pt x="5310" y="581"/>
                  <a:pt x="5272" y="581"/>
                </a:cubicBezTo>
                <a:cubicBezTo>
                  <a:pt x="5284" y="558"/>
                  <a:pt x="5290" y="535"/>
                  <a:pt x="5319" y="534"/>
                </a:cubicBezTo>
                <a:close/>
                <a:moveTo>
                  <a:pt x="5058" y="521"/>
                </a:moveTo>
                <a:cubicBezTo>
                  <a:pt x="5078" y="521"/>
                  <a:pt x="5078" y="541"/>
                  <a:pt x="5098" y="541"/>
                </a:cubicBezTo>
                <a:cubicBezTo>
                  <a:pt x="5085" y="555"/>
                  <a:pt x="5052" y="548"/>
                  <a:pt x="5058" y="521"/>
                </a:cubicBezTo>
                <a:close/>
                <a:moveTo>
                  <a:pt x="386" y="494"/>
                </a:moveTo>
                <a:cubicBezTo>
                  <a:pt x="402" y="494"/>
                  <a:pt x="416" y="497"/>
                  <a:pt x="424" y="508"/>
                </a:cubicBezTo>
                <a:cubicBezTo>
                  <a:pt x="397" y="548"/>
                  <a:pt x="324" y="514"/>
                  <a:pt x="277" y="501"/>
                </a:cubicBezTo>
                <a:cubicBezTo>
                  <a:pt x="305" y="510"/>
                  <a:pt x="351" y="494"/>
                  <a:pt x="386" y="494"/>
                </a:cubicBezTo>
                <a:close/>
                <a:moveTo>
                  <a:pt x="4916" y="493"/>
                </a:moveTo>
                <a:cubicBezTo>
                  <a:pt x="4958" y="494"/>
                  <a:pt x="4981" y="516"/>
                  <a:pt x="5004" y="534"/>
                </a:cubicBezTo>
                <a:cubicBezTo>
                  <a:pt x="4998" y="561"/>
                  <a:pt x="4978" y="541"/>
                  <a:pt x="4978" y="561"/>
                </a:cubicBezTo>
                <a:cubicBezTo>
                  <a:pt x="4944" y="547"/>
                  <a:pt x="4938" y="574"/>
                  <a:pt x="4891" y="567"/>
                </a:cubicBezTo>
                <a:cubicBezTo>
                  <a:pt x="4898" y="541"/>
                  <a:pt x="4878" y="541"/>
                  <a:pt x="4858" y="541"/>
                </a:cubicBezTo>
                <a:cubicBezTo>
                  <a:pt x="4851" y="521"/>
                  <a:pt x="4884" y="547"/>
                  <a:pt x="4878" y="527"/>
                </a:cubicBezTo>
                <a:cubicBezTo>
                  <a:pt x="4891" y="527"/>
                  <a:pt x="4884" y="547"/>
                  <a:pt x="4898" y="547"/>
                </a:cubicBezTo>
                <a:cubicBezTo>
                  <a:pt x="4891" y="528"/>
                  <a:pt x="4918" y="514"/>
                  <a:pt x="4898" y="494"/>
                </a:cubicBezTo>
                <a:cubicBezTo>
                  <a:pt x="4904" y="494"/>
                  <a:pt x="4911" y="493"/>
                  <a:pt x="4916" y="493"/>
                </a:cubicBezTo>
                <a:close/>
                <a:moveTo>
                  <a:pt x="5036" y="481"/>
                </a:moveTo>
                <a:cubicBezTo>
                  <a:pt x="5040" y="481"/>
                  <a:pt x="5043" y="483"/>
                  <a:pt x="5045" y="488"/>
                </a:cubicBezTo>
                <a:cubicBezTo>
                  <a:pt x="5052" y="501"/>
                  <a:pt x="5025" y="488"/>
                  <a:pt x="5025" y="501"/>
                </a:cubicBezTo>
                <a:cubicBezTo>
                  <a:pt x="5010" y="496"/>
                  <a:pt x="5025" y="480"/>
                  <a:pt x="5036" y="481"/>
                </a:cubicBezTo>
                <a:close/>
                <a:moveTo>
                  <a:pt x="2883" y="457"/>
                </a:moveTo>
                <a:cubicBezTo>
                  <a:pt x="2904" y="457"/>
                  <a:pt x="2919" y="472"/>
                  <a:pt x="2928" y="515"/>
                </a:cubicBezTo>
                <a:cubicBezTo>
                  <a:pt x="2908" y="528"/>
                  <a:pt x="2881" y="535"/>
                  <a:pt x="2868" y="555"/>
                </a:cubicBezTo>
                <a:cubicBezTo>
                  <a:pt x="2848" y="535"/>
                  <a:pt x="2801" y="548"/>
                  <a:pt x="2781" y="521"/>
                </a:cubicBezTo>
                <a:cubicBezTo>
                  <a:pt x="2775" y="528"/>
                  <a:pt x="2761" y="535"/>
                  <a:pt x="2761" y="555"/>
                </a:cubicBezTo>
                <a:cubicBezTo>
                  <a:pt x="2748" y="541"/>
                  <a:pt x="2715" y="548"/>
                  <a:pt x="2715" y="555"/>
                </a:cubicBezTo>
                <a:cubicBezTo>
                  <a:pt x="2708" y="535"/>
                  <a:pt x="2695" y="502"/>
                  <a:pt x="2701" y="495"/>
                </a:cubicBezTo>
                <a:cubicBezTo>
                  <a:pt x="2735" y="502"/>
                  <a:pt x="2768" y="508"/>
                  <a:pt x="2815" y="502"/>
                </a:cubicBezTo>
                <a:cubicBezTo>
                  <a:pt x="2815" y="488"/>
                  <a:pt x="2788" y="508"/>
                  <a:pt x="2795" y="488"/>
                </a:cubicBezTo>
                <a:cubicBezTo>
                  <a:pt x="2830" y="475"/>
                  <a:pt x="2860" y="457"/>
                  <a:pt x="2883" y="457"/>
                </a:cubicBezTo>
                <a:close/>
                <a:moveTo>
                  <a:pt x="4740" y="426"/>
                </a:moveTo>
                <a:cubicBezTo>
                  <a:pt x="4761" y="425"/>
                  <a:pt x="4778" y="435"/>
                  <a:pt x="4784" y="468"/>
                </a:cubicBezTo>
                <a:cubicBezTo>
                  <a:pt x="4791" y="474"/>
                  <a:pt x="4804" y="481"/>
                  <a:pt x="4818" y="488"/>
                </a:cubicBezTo>
                <a:cubicBezTo>
                  <a:pt x="4811" y="494"/>
                  <a:pt x="4798" y="508"/>
                  <a:pt x="4784" y="508"/>
                </a:cubicBezTo>
                <a:cubicBezTo>
                  <a:pt x="4784" y="534"/>
                  <a:pt x="4818" y="554"/>
                  <a:pt x="4784" y="561"/>
                </a:cubicBezTo>
                <a:cubicBezTo>
                  <a:pt x="4824" y="587"/>
                  <a:pt x="4891" y="581"/>
                  <a:pt x="4904" y="633"/>
                </a:cubicBezTo>
                <a:cubicBezTo>
                  <a:pt x="4878" y="627"/>
                  <a:pt x="4871" y="640"/>
                  <a:pt x="4851" y="647"/>
                </a:cubicBezTo>
                <a:cubicBezTo>
                  <a:pt x="4838" y="634"/>
                  <a:pt x="4838" y="614"/>
                  <a:pt x="4824" y="601"/>
                </a:cubicBezTo>
                <a:cubicBezTo>
                  <a:pt x="4731" y="601"/>
                  <a:pt x="4651" y="541"/>
                  <a:pt x="4577" y="561"/>
                </a:cubicBezTo>
                <a:cubicBezTo>
                  <a:pt x="4584" y="574"/>
                  <a:pt x="4591" y="594"/>
                  <a:pt x="4577" y="607"/>
                </a:cubicBezTo>
                <a:cubicBezTo>
                  <a:pt x="4584" y="620"/>
                  <a:pt x="4604" y="613"/>
                  <a:pt x="4597" y="647"/>
                </a:cubicBezTo>
                <a:cubicBezTo>
                  <a:pt x="4557" y="640"/>
                  <a:pt x="4537" y="647"/>
                  <a:pt x="4524" y="667"/>
                </a:cubicBezTo>
                <a:cubicBezTo>
                  <a:pt x="4504" y="673"/>
                  <a:pt x="4504" y="653"/>
                  <a:pt x="4497" y="647"/>
                </a:cubicBezTo>
                <a:cubicBezTo>
                  <a:pt x="4524" y="647"/>
                  <a:pt x="4537" y="627"/>
                  <a:pt x="4537" y="581"/>
                </a:cubicBezTo>
                <a:cubicBezTo>
                  <a:pt x="4511" y="561"/>
                  <a:pt x="4477" y="548"/>
                  <a:pt x="4437" y="535"/>
                </a:cubicBezTo>
                <a:cubicBezTo>
                  <a:pt x="4444" y="514"/>
                  <a:pt x="4457" y="541"/>
                  <a:pt x="4477" y="535"/>
                </a:cubicBezTo>
                <a:cubicBezTo>
                  <a:pt x="4477" y="501"/>
                  <a:pt x="4444" y="535"/>
                  <a:pt x="4430" y="507"/>
                </a:cubicBezTo>
                <a:cubicBezTo>
                  <a:pt x="4437" y="507"/>
                  <a:pt x="4444" y="501"/>
                  <a:pt x="4430" y="494"/>
                </a:cubicBezTo>
                <a:cubicBezTo>
                  <a:pt x="4491" y="454"/>
                  <a:pt x="4531" y="494"/>
                  <a:pt x="4604" y="467"/>
                </a:cubicBezTo>
                <a:cubicBezTo>
                  <a:pt x="4591" y="481"/>
                  <a:pt x="4617" y="494"/>
                  <a:pt x="4637" y="494"/>
                </a:cubicBezTo>
                <a:cubicBezTo>
                  <a:pt x="4631" y="501"/>
                  <a:pt x="4631" y="507"/>
                  <a:pt x="4637" y="514"/>
                </a:cubicBezTo>
                <a:cubicBezTo>
                  <a:pt x="4657" y="501"/>
                  <a:pt x="4697" y="507"/>
                  <a:pt x="4724" y="494"/>
                </a:cubicBezTo>
                <a:cubicBezTo>
                  <a:pt x="4711" y="461"/>
                  <a:pt x="4691" y="474"/>
                  <a:pt x="4671" y="448"/>
                </a:cubicBezTo>
                <a:cubicBezTo>
                  <a:pt x="4694" y="438"/>
                  <a:pt x="4719" y="427"/>
                  <a:pt x="4740" y="426"/>
                </a:cubicBezTo>
                <a:close/>
                <a:moveTo>
                  <a:pt x="6801" y="423"/>
                </a:moveTo>
                <a:cubicBezTo>
                  <a:pt x="6843" y="421"/>
                  <a:pt x="6901" y="469"/>
                  <a:pt x="6935" y="478"/>
                </a:cubicBezTo>
                <a:cubicBezTo>
                  <a:pt x="7015" y="491"/>
                  <a:pt x="7115" y="498"/>
                  <a:pt x="7181" y="518"/>
                </a:cubicBezTo>
                <a:cubicBezTo>
                  <a:pt x="7275" y="551"/>
                  <a:pt x="7422" y="551"/>
                  <a:pt x="7515" y="590"/>
                </a:cubicBezTo>
                <a:cubicBezTo>
                  <a:pt x="7482" y="603"/>
                  <a:pt x="7475" y="636"/>
                  <a:pt x="7428" y="630"/>
                </a:cubicBezTo>
                <a:cubicBezTo>
                  <a:pt x="7448" y="676"/>
                  <a:pt x="7575" y="676"/>
                  <a:pt x="7529" y="775"/>
                </a:cubicBezTo>
                <a:cubicBezTo>
                  <a:pt x="7515" y="789"/>
                  <a:pt x="7488" y="775"/>
                  <a:pt x="7475" y="789"/>
                </a:cubicBezTo>
                <a:cubicBezTo>
                  <a:pt x="7475" y="795"/>
                  <a:pt x="7488" y="802"/>
                  <a:pt x="7475" y="809"/>
                </a:cubicBezTo>
                <a:cubicBezTo>
                  <a:pt x="7508" y="822"/>
                  <a:pt x="7555" y="795"/>
                  <a:pt x="7602" y="809"/>
                </a:cubicBezTo>
                <a:cubicBezTo>
                  <a:pt x="7595" y="822"/>
                  <a:pt x="7609" y="829"/>
                  <a:pt x="7609" y="842"/>
                </a:cubicBezTo>
                <a:cubicBezTo>
                  <a:pt x="7542" y="842"/>
                  <a:pt x="7508" y="922"/>
                  <a:pt x="7442" y="862"/>
                </a:cubicBezTo>
                <a:cubicBezTo>
                  <a:pt x="7435" y="876"/>
                  <a:pt x="7408" y="876"/>
                  <a:pt x="7402" y="862"/>
                </a:cubicBezTo>
                <a:cubicBezTo>
                  <a:pt x="7382" y="876"/>
                  <a:pt x="7362" y="882"/>
                  <a:pt x="7328" y="896"/>
                </a:cubicBezTo>
                <a:cubicBezTo>
                  <a:pt x="7328" y="902"/>
                  <a:pt x="7335" y="922"/>
                  <a:pt x="7322" y="922"/>
                </a:cubicBezTo>
                <a:cubicBezTo>
                  <a:pt x="7362" y="949"/>
                  <a:pt x="7428" y="929"/>
                  <a:pt x="7462" y="956"/>
                </a:cubicBezTo>
                <a:cubicBezTo>
                  <a:pt x="7415" y="976"/>
                  <a:pt x="7388" y="1022"/>
                  <a:pt x="7348" y="1048"/>
                </a:cubicBezTo>
                <a:cubicBezTo>
                  <a:pt x="7382" y="1068"/>
                  <a:pt x="7415" y="1062"/>
                  <a:pt x="7455" y="1062"/>
                </a:cubicBezTo>
                <a:cubicBezTo>
                  <a:pt x="7455" y="1101"/>
                  <a:pt x="7515" y="1088"/>
                  <a:pt x="7529" y="1128"/>
                </a:cubicBezTo>
                <a:cubicBezTo>
                  <a:pt x="7508" y="1148"/>
                  <a:pt x="7462" y="1141"/>
                  <a:pt x="7448" y="1161"/>
                </a:cubicBezTo>
                <a:cubicBezTo>
                  <a:pt x="7455" y="1188"/>
                  <a:pt x="7488" y="1155"/>
                  <a:pt x="7502" y="1181"/>
                </a:cubicBezTo>
                <a:cubicBezTo>
                  <a:pt x="7495" y="1195"/>
                  <a:pt x="7468" y="1181"/>
                  <a:pt x="7475" y="1208"/>
                </a:cubicBezTo>
                <a:cubicBezTo>
                  <a:pt x="7488" y="1234"/>
                  <a:pt x="7535" y="1227"/>
                  <a:pt x="7542" y="1261"/>
                </a:cubicBezTo>
                <a:cubicBezTo>
                  <a:pt x="7482" y="1261"/>
                  <a:pt x="7448" y="1261"/>
                  <a:pt x="7415" y="1287"/>
                </a:cubicBezTo>
                <a:cubicBezTo>
                  <a:pt x="7455" y="1314"/>
                  <a:pt x="7502" y="1334"/>
                  <a:pt x="7529" y="1374"/>
                </a:cubicBezTo>
                <a:cubicBezTo>
                  <a:pt x="7522" y="1387"/>
                  <a:pt x="7508" y="1394"/>
                  <a:pt x="7495" y="1400"/>
                </a:cubicBezTo>
                <a:cubicBezTo>
                  <a:pt x="7495" y="1420"/>
                  <a:pt x="7515" y="1426"/>
                  <a:pt x="7502" y="1440"/>
                </a:cubicBezTo>
                <a:cubicBezTo>
                  <a:pt x="7515" y="1453"/>
                  <a:pt x="7542" y="1453"/>
                  <a:pt x="7555" y="1473"/>
                </a:cubicBezTo>
                <a:cubicBezTo>
                  <a:pt x="7555" y="1480"/>
                  <a:pt x="7529" y="1473"/>
                  <a:pt x="7529" y="1486"/>
                </a:cubicBezTo>
                <a:cubicBezTo>
                  <a:pt x="7542" y="1506"/>
                  <a:pt x="7575" y="1506"/>
                  <a:pt x="7595" y="1513"/>
                </a:cubicBezTo>
                <a:cubicBezTo>
                  <a:pt x="7622" y="1599"/>
                  <a:pt x="7655" y="1678"/>
                  <a:pt x="7762" y="1705"/>
                </a:cubicBezTo>
                <a:cubicBezTo>
                  <a:pt x="7762" y="1718"/>
                  <a:pt x="7769" y="1732"/>
                  <a:pt x="7775" y="1732"/>
                </a:cubicBezTo>
                <a:cubicBezTo>
                  <a:pt x="7729" y="1765"/>
                  <a:pt x="7749" y="1838"/>
                  <a:pt x="7755" y="1877"/>
                </a:cubicBezTo>
                <a:cubicBezTo>
                  <a:pt x="7762" y="1884"/>
                  <a:pt x="7769" y="1897"/>
                  <a:pt x="7789" y="1891"/>
                </a:cubicBezTo>
                <a:cubicBezTo>
                  <a:pt x="7842" y="2023"/>
                  <a:pt x="7849" y="2162"/>
                  <a:pt x="7856" y="2294"/>
                </a:cubicBezTo>
                <a:cubicBezTo>
                  <a:pt x="7862" y="2367"/>
                  <a:pt x="7956" y="2400"/>
                  <a:pt x="7962" y="2472"/>
                </a:cubicBezTo>
                <a:cubicBezTo>
                  <a:pt x="7962" y="2525"/>
                  <a:pt x="7922" y="2552"/>
                  <a:pt x="7909" y="2605"/>
                </a:cubicBezTo>
                <a:cubicBezTo>
                  <a:pt x="7889" y="2605"/>
                  <a:pt x="7882" y="2611"/>
                  <a:pt x="7862" y="2611"/>
                </a:cubicBezTo>
                <a:cubicBezTo>
                  <a:pt x="7869" y="2665"/>
                  <a:pt x="7822" y="2718"/>
                  <a:pt x="7802" y="2770"/>
                </a:cubicBezTo>
                <a:cubicBezTo>
                  <a:pt x="7769" y="2764"/>
                  <a:pt x="7742" y="2784"/>
                  <a:pt x="7722" y="2777"/>
                </a:cubicBezTo>
                <a:cubicBezTo>
                  <a:pt x="7709" y="2777"/>
                  <a:pt x="7702" y="2790"/>
                  <a:pt x="7702" y="2810"/>
                </a:cubicBezTo>
                <a:cubicBezTo>
                  <a:pt x="7669" y="2810"/>
                  <a:pt x="7655" y="2830"/>
                  <a:pt x="7635" y="2850"/>
                </a:cubicBezTo>
                <a:cubicBezTo>
                  <a:pt x="7642" y="2870"/>
                  <a:pt x="7689" y="2856"/>
                  <a:pt x="7695" y="2870"/>
                </a:cubicBezTo>
                <a:cubicBezTo>
                  <a:pt x="7702" y="2903"/>
                  <a:pt x="7649" y="2870"/>
                  <a:pt x="7649" y="2890"/>
                </a:cubicBezTo>
                <a:cubicBezTo>
                  <a:pt x="7675" y="2916"/>
                  <a:pt x="7722" y="2916"/>
                  <a:pt x="7755" y="2929"/>
                </a:cubicBezTo>
                <a:cubicBezTo>
                  <a:pt x="7722" y="2929"/>
                  <a:pt x="7769" y="2975"/>
                  <a:pt x="7729" y="2969"/>
                </a:cubicBezTo>
                <a:cubicBezTo>
                  <a:pt x="7729" y="2989"/>
                  <a:pt x="7742" y="2989"/>
                  <a:pt x="7755" y="2989"/>
                </a:cubicBezTo>
                <a:cubicBezTo>
                  <a:pt x="7742" y="3001"/>
                  <a:pt x="7729" y="3008"/>
                  <a:pt x="7722" y="3028"/>
                </a:cubicBezTo>
                <a:cubicBezTo>
                  <a:pt x="7682" y="3008"/>
                  <a:pt x="7655" y="3041"/>
                  <a:pt x="7635" y="3068"/>
                </a:cubicBezTo>
                <a:cubicBezTo>
                  <a:pt x="7655" y="3087"/>
                  <a:pt x="7682" y="3094"/>
                  <a:pt x="7702" y="3107"/>
                </a:cubicBezTo>
                <a:cubicBezTo>
                  <a:pt x="7655" y="3127"/>
                  <a:pt x="7615" y="3120"/>
                  <a:pt x="7575" y="3140"/>
                </a:cubicBezTo>
                <a:cubicBezTo>
                  <a:pt x="7575" y="3154"/>
                  <a:pt x="7595" y="3154"/>
                  <a:pt x="7609" y="3160"/>
                </a:cubicBezTo>
                <a:cubicBezTo>
                  <a:pt x="7562" y="3194"/>
                  <a:pt x="7495" y="3200"/>
                  <a:pt x="7415" y="3194"/>
                </a:cubicBezTo>
                <a:cubicBezTo>
                  <a:pt x="7402" y="3200"/>
                  <a:pt x="7395" y="3213"/>
                  <a:pt x="7395" y="3233"/>
                </a:cubicBezTo>
                <a:cubicBezTo>
                  <a:pt x="7375" y="3233"/>
                  <a:pt x="7382" y="3207"/>
                  <a:pt x="7362" y="3200"/>
                </a:cubicBezTo>
                <a:cubicBezTo>
                  <a:pt x="7268" y="3266"/>
                  <a:pt x="7135" y="3220"/>
                  <a:pt x="7075" y="3299"/>
                </a:cubicBezTo>
                <a:cubicBezTo>
                  <a:pt x="7075" y="3306"/>
                  <a:pt x="7081" y="3313"/>
                  <a:pt x="7081" y="3326"/>
                </a:cubicBezTo>
                <a:cubicBezTo>
                  <a:pt x="7121" y="3333"/>
                  <a:pt x="7155" y="3313"/>
                  <a:pt x="7188" y="3326"/>
                </a:cubicBezTo>
                <a:cubicBezTo>
                  <a:pt x="7201" y="3326"/>
                  <a:pt x="7201" y="3346"/>
                  <a:pt x="7215" y="3353"/>
                </a:cubicBezTo>
                <a:cubicBezTo>
                  <a:pt x="7248" y="3353"/>
                  <a:pt x="7295" y="3333"/>
                  <a:pt x="7342" y="3353"/>
                </a:cubicBezTo>
                <a:cubicBezTo>
                  <a:pt x="7342" y="3386"/>
                  <a:pt x="7282" y="3353"/>
                  <a:pt x="7288" y="3379"/>
                </a:cubicBezTo>
                <a:cubicBezTo>
                  <a:pt x="7295" y="3439"/>
                  <a:pt x="7395" y="3392"/>
                  <a:pt x="7422" y="3426"/>
                </a:cubicBezTo>
                <a:cubicBezTo>
                  <a:pt x="7415" y="3446"/>
                  <a:pt x="7395" y="3419"/>
                  <a:pt x="7388" y="3446"/>
                </a:cubicBezTo>
                <a:cubicBezTo>
                  <a:pt x="7288" y="3432"/>
                  <a:pt x="7221" y="3452"/>
                  <a:pt x="7168" y="3505"/>
                </a:cubicBezTo>
                <a:cubicBezTo>
                  <a:pt x="7195" y="3518"/>
                  <a:pt x="7208" y="3505"/>
                  <a:pt x="7228" y="3525"/>
                </a:cubicBezTo>
                <a:cubicBezTo>
                  <a:pt x="7221" y="3544"/>
                  <a:pt x="7195" y="3544"/>
                  <a:pt x="7215" y="3571"/>
                </a:cubicBezTo>
                <a:cubicBezTo>
                  <a:pt x="7295" y="3611"/>
                  <a:pt x="7408" y="3624"/>
                  <a:pt x="7508" y="3651"/>
                </a:cubicBezTo>
                <a:cubicBezTo>
                  <a:pt x="7562" y="3750"/>
                  <a:pt x="7755" y="3710"/>
                  <a:pt x="7856" y="3763"/>
                </a:cubicBezTo>
                <a:cubicBezTo>
                  <a:pt x="7849" y="3776"/>
                  <a:pt x="7856" y="3783"/>
                  <a:pt x="7836" y="3796"/>
                </a:cubicBezTo>
                <a:cubicBezTo>
                  <a:pt x="7862" y="3836"/>
                  <a:pt x="7936" y="3829"/>
                  <a:pt x="7969" y="3856"/>
                </a:cubicBezTo>
                <a:cubicBezTo>
                  <a:pt x="7856" y="3862"/>
                  <a:pt x="7762" y="3856"/>
                  <a:pt x="7655" y="3869"/>
                </a:cubicBezTo>
                <a:cubicBezTo>
                  <a:pt x="7655" y="3909"/>
                  <a:pt x="7682" y="3915"/>
                  <a:pt x="7722" y="3922"/>
                </a:cubicBezTo>
                <a:cubicBezTo>
                  <a:pt x="7689" y="3941"/>
                  <a:pt x="7735" y="3948"/>
                  <a:pt x="7709" y="3975"/>
                </a:cubicBezTo>
                <a:cubicBezTo>
                  <a:pt x="7715" y="3988"/>
                  <a:pt x="7755" y="3969"/>
                  <a:pt x="7742" y="4008"/>
                </a:cubicBezTo>
                <a:cubicBezTo>
                  <a:pt x="7769" y="4008"/>
                  <a:pt x="7789" y="4015"/>
                  <a:pt x="7822" y="4008"/>
                </a:cubicBezTo>
                <a:cubicBezTo>
                  <a:pt x="7836" y="4041"/>
                  <a:pt x="7862" y="4061"/>
                  <a:pt x="7909" y="4061"/>
                </a:cubicBezTo>
                <a:cubicBezTo>
                  <a:pt x="7896" y="4100"/>
                  <a:pt x="7829" y="4087"/>
                  <a:pt x="7795" y="4107"/>
                </a:cubicBezTo>
                <a:cubicBezTo>
                  <a:pt x="7889" y="4153"/>
                  <a:pt x="8002" y="4153"/>
                  <a:pt x="8098" y="4178"/>
                </a:cubicBezTo>
                <a:cubicBezTo>
                  <a:pt x="8098" y="4205"/>
                  <a:pt x="8058" y="4211"/>
                  <a:pt x="8038" y="4198"/>
                </a:cubicBezTo>
                <a:cubicBezTo>
                  <a:pt x="8038" y="4224"/>
                  <a:pt x="8004" y="4211"/>
                  <a:pt x="7998" y="4237"/>
                </a:cubicBezTo>
                <a:cubicBezTo>
                  <a:pt x="7971" y="4231"/>
                  <a:pt x="8018" y="4211"/>
                  <a:pt x="8011" y="4191"/>
                </a:cubicBezTo>
                <a:cubicBezTo>
                  <a:pt x="7998" y="4185"/>
                  <a:pt x="7978" y="4197"/>
                  <a:pt x="7984" y="4231"/>
                </a:cubicBezTo>
                <a:cubicBezTo>
                  <a:pt x="7884" y="4231"/>
                  <a:pt x="7757" y="4198"/>
                  <a:pt x="7650" y="4244"/>
                </a:cubicBezTo>
                <a:cubicBezTo>
                  <a:pt x="7644" y="4224"/>
                  <a:pt x="7664" y="4231"/>
                  <a:pt x="7664" y="4217"/>
                </a:cubicBezTo>
                <a:cubicBezTo>
                  <a:pt x="7610" y="4217"/>
                  <a:pt x="7577" y="4204"/>
                  <a:pt x="7524" y="4211"/>
                </a:cubicBezTo>
                <a:cubicBezTo>
                  <a:pt x="7524" y="4224"/>
                  <a:pt x="7524" y="4237"/>
                  <a:pt x="7530" y="4244"/>
                </a:cubicBezTo>
                <a:cubicBezTo>
                  <a:pt x="7517" y="4257"/>
                  <a:pt x="7484" y="4237"/>
                  <a:pt x="7470" y="4237"/>
                </a:cubicBezTo>
                <a:cubicBezTo>
                  <a:pt x="7410" y="4270"/>
                  <a:pt x="7377" y="4231"/>
                  <a:pt x="7310" y="4211"/>
                </a:cubicBezTo>
                <a:cubicBezTo>
                  <a:pt x="7290" y="4211"/>
                  <a:pt x="7310" y="4197"/>
                  <a:pt x="7297" y="4184"/>
                </a:cubicBezTo>
                <a:cubicBezTo>
                  <a:pt x="7270" y="4184"/>
                  <a:pt x="7283" y="4224"/>
                  <a:pt x="7243" y="4211"/>
                </a:cubicBezTo>
                <a:cubicBezTo>
                  <a:pt x="7250" y="4204"/>
                  <a:pt x="7257" y="4204"/>
                  <a:pt x="7257" y="4191"/>
                </a:cubicBezTo>
                <a:cubicBezTo>
                  <a:pt x="7237" y="4184"/>
                  <a:pt x="7210" y="4177"/>
                  <a:pt x="7177" y="4177"/>
                </a:cubicBezTo>
                <a:cubicBezTo>
                  <a:pt x="7203" y="4211"/>
                  <a:pt x="7157" y="4211"/>
                  <a:pt x="7183" y="4250"/>
                </a:cubicBezTo>
                <a:cubicBezTo>
                  <a:pt x="7083" y="4277"/>
                  <a:pt x="7043" y="4211"/>
                  <a:pt x="6976" y="4257"/>
                </a:cubicBezTo>
                <a:cubicBezTo>
                  <a:pt x="6930" y="4224"/>
                  <a:pt x="6876" y="4250"/>
                  <a:pt x="6843" y="4277"/>
                </a:cubicBezTo>
                <a:cubicBezTo>
                  <a:pt x="6830" y="4303"/>
                  <a:pt x="6876" y="4296"/>
                  <a:pt x="6850" y="4323"/>
                </a:cubicBezTo>
                <a:cubicBezTo>
                  <a:pt x="6896" y="4342"/>
                  <a:pt x="6970" y="4336"/>
                  <a:pt x="7010" y="4362"/>
                </a:cubicBezTo>
                <a:cubicBezTo>
                  <a:pt x="7030" y="4356"/>
                  <a:pt x="7043" y="4336"/>
                  <a:pt x="7070" y="4329"/>
                </a:cubicBezTo>
                <a:cubicBezTo>
                  <a:pt x="7076" y="4342"/>
                  <a:pt x="7063" y="4349"/>
                  <a:pt x="7076" y="4362"/>
                </a:cubicBezTo>
                <a:cubicBezTo>
                  <a:pt x="7170" y="4362"/>
                  <a:pt x="7210" y="4369"/>
                  <a:pt x="7297" y="4376"/>
                </a:cubicBezTo>
                <a:cubicBezTo>
                  <a:pt x="7290" y="4402"/>
                  <a:pt x="7237" y="4382"/>
                  <a:pt x="7223" y="4396"/>
                </a:cubicBezTo>
                <a:cubicBezTo>
                  <a:pt x="7257" y="4409"/>
                  <a:pt x="7263" y="4409"/>
                  <a:pt x="7303" y="4402"/>
                </a:cubicBezTo>
                <a:cubicBezTo>
                  <a:pt x="7297" y="4422"/>
                  <a:pt x="7257" y="4409"/>
                  <a:pt x="7257" y="4436"/>
                </a:cubicBezTo>
                <a:cubicBezTo>
                  <a:pt x="7297" y="4449"/>
                  <a:pt x="7377" y="4449"/>
                  <a:pt x="7397" y="4422"/>
                </a:cubicBezTo>
                <a:cubicBezTo>
                  <a:pt x="7390" y="4436"/>
                  <a:pt x="7397" y="4436"/>
                  <a:pt x="7397" y="4442"/>
                </a:cubicBezTo>
                <a:cubicBezTo>
                  <a:pt x="7444" y="4442"/>
                  <a:pt x="7524" y="4409"/>
                  <a:pt x="7544" y="4442"/>
                </a:cubicBezTo>
                <a:cubicBezTo>
                  <a:pt x="7550" y="4442"/>
                  <a:pt x="7557" y="4436"/>
                  <a:pt x="7557" y="4422"/>
                </a:cubicBezTo>
                <a:cubicBezTo>
                  <a:pt x="7537" y="4416"/>
                  <a:pt x="7484" y="4402"/>
                  <a:pt x="7517" y="4396"/>
                </a:cubicBezTo>
                <a:cubicBezTo>
                  <a:pt x="7477" y="4396"/>
                  <a:pt x="7470" y="4369"/>
                  <a:pt x="7417" y="4376"/>
                </a:cubicBezTo>
                <a:cubicBezTo>
                  <a:pt x="7490" y="4336"/>
                  <a:pt x="7597" y="4369"/>
                  <a:pt x="7657" y="4356"/>
                </a:cubicBezTo>
                <a:cubicBezTo>
                  <a:pt x="7664" y="4382"/>
                  <a:pt x="7711" y="4369"/>
                  <a:pt x="7731" y="4389"/>
                </a:cubicBezTo>
                <a:cubicBezTo>
                  <a:pt x="7724" y="4402"/>
                  <a:pt x="7717" y="4382"/>
                  <a:pt x="7697" y="4389"/>
                </a:cubicBezTo>
                <a:cubicBezTo>
                  <a:pt x="7677" y="4396"/>
                  <a:pt x="7684" y="4442"/>
                  <a:pt x="7691" y="4462"/>
                </a:cubicBezTo>
                <a:cubicBezTo>
                  <a:pt x="7684" y="4455"/>
                  <a:pt x="7677" y="4455"/>
                  <a:pt x="7664" y="4455"/>
                </a:cubicBezTo>
                <a:cubicBezTo>
                  <a:pt x="7670" y="4495"/>
                  <a:pt x="7784" y="4475"/>
                  <a:pt x="7717" y="4462"/>
                </a:cubicBezTo>
                <a:cubicBezTo>
                  <a:pt x="7731" y="4442"/>
                  <a:pt x="7771" y="4462"/>
                  <a:pt x="7777" y="4469"/>
                </a:cubicBezTo>
                <a:cubicBezTo>
                  <a:pt x="7777" y="4475"/>
                  <a:pt x="7764" y="4475"/>
                  <a:pt x="7764" y="4489"/>
                </a:cubicBezTo>
                <a:cubicBezTo>
                  <a:pt x="7784" y="4502"/>
                  <a:pt x="7797" y="4495"/>
                  <a:pt x="7817" y="4495"/>
                </a:cubicBezTo>
                <a:cubicBezTo>
                  <a:pt x="7811" y="4502"/>
                  <a:pt x="7817" y="4509"/>
                  <a:pt x="7824" y="4515"/>
                </a:cubicBezTo>
                <a:cubicBezTo>
                  <a:pt x="7897" y="4522"/>
                  <a:pt x="7964" y="4482"/>
                  <a:pt x="8051" y="4522"/>
                </a:cubicBezTo>
                <a:cubicBezTo>
                  <a:pt x="7917" y="4575"/>
                  <a:pt x="7711" y="4489"/>
                  <a:pt x="7664" y="4615"/>
                </a:cubicBezTo>
                <a:cubicBezTo>
                  <a:pt x="7630" y="4615"/>
                  <a:pt x="7610" y="4628"/>
                  <a:pt x="7597" y="4648"/>
                </a:cubicBezTo>
                <a:cubicBezTo>
                  <a:pt x="7604" y="4655"/>
                  <a:pt x="7637" y="4648"/>
                  <a:pt x="7630" y="4675"/>
                </a:cubicBezTo>
                <a:cubicBezTo>
                  <a:pt x="7570" y="4668"/>
                  <a:pt x="7464" y="4688"/>
                  <a:pt x="7410" y="4675"/>
                </a:cubicBezTo>
                <a:cubicBezTo>
                  <a:pt x="7424" y="4655"/>
                  <a:pt x="7390" y="4615"/>
                  <a:pt x="7417" y="4602"/>
                </a:cubicBezTo>
                <a:cubicBezTo>
                  <a:pt x="7290" y="4569"/>
                  <a:pt x="7063" y="4583"/>
                  <a:pt x="6930" y="4629"/>
                </a:cubicBezTo>
                <a:cubicBezTo>
                  <a:pt x="6963" y="4642"/>
                  <a:pt x="6990" y="4642"/>
                  <a:pt x="7016" y="4649"/>
                </a:cubicBezTo>
                <a:cubicBezTo>
                  <a:pt x="6923" y="4669"/>
                  <a:pt x="6890" y="4649"/>
                  <a:pt x="6796" y="4682"/>
                </a:cubicBezTo>
                <a:cubicBezTo>
                  <a:pt x="6796" y="4669"/>
                  <a:pt x="6796" y="4662"/>
                  <a:pt x="6810" y="4662"/>
                </a:cubicBezTo>
                <a:cubicBezTo>
                  <a:pt x="6796" y="4642"/>
                  <a:pt x="6783" y="4662"/>
                  <a:pt x="6756" y="4655"/>
                </a:cubicBezTo>
                <a:cubicBezTo>
                  <a:pt x="6756" y="4669"/>
                  <a:pt x="6769" y="4669"/>
                  <a:pt x="6776" y="4669"/>
                </a:cubicBezTo>
                <a:cubicBezTo>
                  <a:pt x="6769" y="4681"/>
                  <a:pt x="6776" y="4702"/>
                  <a:pt x="6769" y="4708"/>
                </a:cubicBezTo>
                <a:cubicBezTo>
                  <a:pt x="6736" y="4715"/>
                  <a:pt x="6736" y="4695"/>
                  <a:pt x="6709" y="4695"/>
                </a:cubicBezTo>
                <a:cubicBezTo>
                  <a:pt x="6703" y="4748"/>
                  <a:pt x="6810" y="4708"/>
                  <a:pt x="6796" y="4761"/>
                </a:cubicBezTo>
                <a:cubicBezTo>
                  <a:pt x="6810" y="4768"/>
                  <a:pt x="6823" y="4741"/>
                  <a:pt x="6830" y="4761"/>
                </a:cubicBezTo>
                <a:cubicBezTo>
                  <a:pt x="6836" y="4788"/>
                  <a:pt x="6803" y="4768"/>
                  <a:pt x="6803" y="4781"/>
                </a:cubicBezTo>
                <a:cubicBezTo>
                  <a:pt x="6890" y="4814"/>
                  <a:pt x="6976" y="4788"/>
                  <a:pt x="7076" y="4808"/>
                </a:cubicBezTo>
                <a:cubicBezTo>
                  <a:pt x="7050" y="4814"/>
                  <a:pt x="7036" y="4841"/>
                  <a:pt x="7003" y="4841"/>
                </a:cubicBezTo>
                <a:cubicBezTo>
                  <a:pt x="7003" y="4861"/>
                  <a:pt x="7003" y="4854"/>
                  <a:pt x="7003" y="4874"/>
                </a:cubicBezTo>
                <a:cubicBezTo>
                  <a:pt x="7016" y="4881"/>
                  <a:pt x="7016" y="4841"/>
                  <a:pt x="7023" y="4861"/>
                </a:cubicBezTo>
                <a:cubicBezTo>
                  <a:pt x="7023" y="4894"/>
                  <a:pt x="6943" y="4901"/>
                  <a:pt x="6903" y="4907"/>
                </a:cubicBezTo>
                <a:cubicBezTo>
                  <a:pt x="6943" y="4914"/>
                  <a:pt x="6950" y="4934"/>
                  <a:pt x="6983" y="4934"/>
                </a:cubicBezTo>
                <a:cubicBezTo>
                  <a:pt x="6870" y="4947"/>
                  <a:pt x="6776" y="4947"/>
                  <a:pt x="6649" y="4941"/>
                </a:cubicBezTo>
                <a:cubicBezTo>
                  <a:pt x="6623" y="4941"/>
                  <a:pt x="6649" y="4934"/>
                  <a:pt x="6649" y="4921"/>
                </a:cubicBezTo>
                <a:cubicBezTo>
                  <a:pt x="6596" y="4901"/>
                  <a:pt x="6503" y="4927"/>
                  <a:pt x="6476" y="4887"/>
                </a:cubicBezTo>
                <a:cubicBezTo>
                  <a:pt x="6503" y="4887"/>
                  <a:pt x="6529" y="4894"/>
                  <a:pt x="6529" y="4860"/>
                </a:cubicBezTo>
                <a:cubicBezTo>
                  <a:pt x="6543" y="4894"/>
                  <a:pt x="6576" y="4867"/>
                  <a:pt x="6603" y="4881"/>
                </a:cubicBezTo>
                <a:cubicBezTo>
                  <a:pt x="6603" y="4860"/>
                  <a:pt x="6603" y="4867"/>
                  <a:pt x="6603" y="4847"/>
                </a:cubicBezTo>
                <a:cubicBezTo>
                  <a:pt x="6589" y="4860"/>
                  <a:pt x="6549" y="4847"/>
                  <a:pt x="6523" y="4840"/>
                </a:cubicBezTo>
                <a:cubicBezTo>
                  <a:pt x="6523" y="4820"/>
                  <a:pt x="6556" y="4834"/>
                  <a:pt x="6549" y="4807"/>
                </a:cubicBezTo>
                <a:cubicBezTo>
                  <a:pt x="6496" y="4780"/>
                  <a:pt x="6462" y="4800"/>
                  <a:pt x="6409" y="4780"/>
                </a:cubicBezTo>
                <a:cubicBezTo>
                  <a:pt x="6396" y="4761"/>
                  <a:pt x="6456" y="4741"/>
                  <a:pt x="6409" y="4734"/>
                </a:cubicBezTo>
                <a:cubicBezTo>
                  <a:pt x="6429" y="4714"/>
                  <a:pt x="6442" y="4741"/>
                  <a:pt x="6456" y="4741"/>
                </a:cubicBezTo>
                <a:cubicBezTo>
                  <a:pt x="6469" y="4748"/>
                  <a:pt x="6469" y="4728"/>
                  <a:pt x="6476" y="4728"/>
                </a:cubicBezTo>
                <a:cubicBezTo>
                  <a:pt x="6496" y="4741"/>
                  <a:pt x="6509" y="4734"/>
                  <a:pt x="6543" y="4734"/>
                </a:cubicBezTo>
                <a:cubicBezTo>
                  <a:pt x="6616" y="4728"/>
                  <a:pt x="6676" y="4767"/>
                  <a:pt x="6703" y="4714"/>
                </a:cubicBezTo>
                <a:cubicBezTo>
                  <a:pt x="6703" y="4701"/>
                  <a:pt x="6676" y="4708"/>
                  <a:pt x="6676" y="4694"/>
                </a:cubicBezTo>
                <a:cubicBezTo>
                  <a:pt x="6703" y="4661"/>
                  <a:pt x="6716" y="4681"/>
                  <a:pt x="6743" y="4655"/>
                </a:cubicBezTo>
                <a:cubicBezTo>
                  <a:pt x="6716" y="4642"/>
                  <a:pt x="6669" y="4655"/>
                  <a:pt x="6676" y="4688"/>
                </a:cubicBezTo>
                <a:cubicBezTo>
                  <a:pt x="6643" y="4688"/>
                  <a:pt x="6603" y="4695"/>
                  <a:pt x="6583" y="4681"/>
                </a:cubicBezTo>
                <a:cubicBezTo>
                  <a:pt x="6556" y="4688"/>
                  <a:pt x="6583" y="4715"/>
                  <a:pt x="6556" y="4715"/>
                </a:cubicBezTo>
                <a:cubicBezTo>
                  <a:pt x="6576" y="4681"/>
                  <a:pt x="6516" y="4655"/>
                  <a:pt x="6489" y="4681"/>
                </a:cubicBezTo>
                <a:cubicBezTo>
                  <a:pt x="6476" y="4661"/>
                  <a:pt x="6462" y="4668"/>
                  <a:pt x="6436" y="4668"/>
                </a:cubicBezTo>
                <a:cubicBezTo>
                  <a:pt x="6436" y="4661"/>
                  <a:pt x="6442" y="4668"/>
                  <a:pt x="6449" y="4661"/>
                </a:cubicBezTo>
                <a:cubicBezTo>
                  <a:pt x="6382" y="4629"/>
                  <a:pt x="6269" y="4642"/>
                  <a:pt x="6229" y="4609"/>
                </a:cubicBezTo>
                <a:cubicBezTo>
                  <a:pt x="6236" y="4589"/>
                  <a:pt x="6269" y="4609"/>
                  <a:pt x="6289" y="4595"/>
                </a:cubicBezTo>
                <a:cubicBezTo>
                  <a:pt x="6282" y="4589"/>
                  <a:pt x="6282" y="4589"/>
                  <a:pt x="6282" y="4575"/>
                </a:cubicBezTo>
                <a:cubicBezTo>
                  <a:pt x="6262" y="4615"/>
                  <a:pt x="6222" y="4562"/>
                  <a:pt x="6222" y="4582"/>
                </a:cubicBezTo>
                <a:cubicBezTo>
                  <a:pt x="6195" y="4562"/>
                  <a:pt x="6242" y="4562"/>
                  <a:pt x="6249" y="4569"/>
                </a:cubicBezTo>
                <a:cubicBezTo>
                  <a:pt x="6256" y="4549"/>
                  <a:pt x="6229" y="4555"/>
                  <a:pt x="6242" y="4535"/>
                </a:cubicBezTo>
                <a:cubicBezTo>
                  <a:pt x="6216" y="4542"/>
                  <a:pt x="6209" y="4529"/>
                  <a:pt x="6182" y="4529"/>
                </a:cubicBezTo>
                <a:cubicBezTo>
                  <a:pt x="6202" y="4535"/>
                  <a:pt x="6195" y="4555"/>
                  <a:pt x="6175" y="4542"/>
                </a:cubicBezTo>
                <a:cubicBezTo>
                  <a:pt x="6189" y="4568"/>
                  <a:pt x="6175" y="4568"/>
                  <a:pt x="6182" y="4595"/>
                </a:cubicBezTo>
                <a:cubicBezTo>
                  <a:pt x="6175" y="4588"/>
                  <a:pt x="6175" y="4575"/>
                  <a:pt x="6162" y="4575"/>
                </a:cubicBezTo>
                <a:cubicBezTo>
                  <a:pt x="6162" y="4575"/>
                  <a:pt x="6169" y="4581"/>
                  <a:pt x="6169" y="4588"/>
                </a:cubicBezTo>
                <a:cubicBezTo>
                  <a:pt x="6135" y="4568"/>
                  <a:pt x="6115" y="4581"/>
                  <a:pt x="6075" y="4588"/>
                </a:cubicBezTo>
                <a:cubicBezTo>
                  <a:pt x="6055" y="4595"/>
                  <a:pt x="6089" y="4601"/>
                  <a:pt x="6082" y="4621"/>
                </a:cubicBezTo>
                <a:cubicBezTo>
                  <a:pt x="6029" y="4608"/>
                  <a:pt x="5929" y="4654"/>
                  <a:pt x="5875" y="4615"/>
                </a:cubicBezTo>
                <a:cubicBezTo>
                  <a:pt x="5882" y="4641"/>
                  <a:pt x="5822" y="4615"/>
                  <a:pt x="5802" y="4621"/>
                </a:cubicBezTo>
                <a:cubicBezTo>
                  <a:pt x="5802" y="4601"/>
                  <a:pt x="5822" y="4601"/>
                  <a:pt x="5835" y="4601"/>
                </a:cubicBezTo>
                <a:cubicBezTo>
                  <a:pt x="5828" y="4595"/>
                  <a:pt x="5828" y="4595"/>
                  <a:pt x="5828" y="4581"/>
                </a:cubicBezTo>
                <a:cubicBezTo>
                  <a:pt x="5808" y="4575"/>
                  <a:pt x="5762" y="4581"/>
                  <a:pt x="5728" y="4575"/>
                </a:cubicBezTo>
                <a:cubicBezTo>
                  <a:pt x="5735" y="4561"/>
                  <a:pt x="5722" y="4561"/>
                  <a:pt x="5722" y="4548"/>
                </a:cubicBezTo>
                <a:cubicBezTo>
                  <a:pt x="5755" y="4548"/>
                  <a:pt x="5762" y="4535"/>
                  <a:pt x="5788" y="4535"/>
                </a:cubicBezTo>
                <a:cubicBezTo>
                  <a:pt x="5782" y="4548"/>
                  <a:pt x="5788" y="4548"/>
                  <a:pt x="5795" y="4561"/>
                </a:cubicBezTo>
                <a:cubicBezTo>
                  <a:pt x="5795" y="4555"/>
                  <a:pt x="5828" y="4548"/>
                  <a:pt x="5828" y="4561"/>
                </a:cubicBezTo>
                <a:cubicBezTo>
                  <a:pt x="5835" y="4535"/>
                  <a:pt x="5848" y="4521"/>
                  <a:pt x="5868" y="4548"/>
                </a:cubicBezTo>
                <a:cubicBezTo>
                  <a:pt x="5875" y="4548"/>
                  <a:pt x="5868" y="4521"/>
                  <a:pt x="5882" y="4521"/>
                </a:cubicBezTo>
                <a:cubicBezTo>
                  <a:pt x="5875" y="4515"/>
                  <a:pt x="5862" y="4508"/>
                  <a:pt x="5848" y="4501"/>
                </a:cubicBezTo>
                <a:cubicBezTo>
                  <a:pt x="5828" y="4515"/>
                  <a:pt x="5782" y="4515"/>
                  <a:pt x="5748" y="4508"/>
                </a:cubicBezTo>
                <a:cubicBezTo>
                  <a:pt x="5735" y="4508"/>
                  <a:pt x="5735" y="4521"/>
                  <a:pt x="5735" y="4521"/>
                </a:cubicBezTo>
                <a:cubicBezTo>
                  <a:pt x="5695" y="4521"/>
                  <a:pt x="5635" y="4495"/>
                  <a:pt x="5608" y="4528"/>
                </a:cubicBezTo>
                <a:cubicBezTo>
                  <a:pt x="5581" y="4495"/>
                  <a:pt x="5488" y="4515"/>
                  <a:pt x="5455" y="4501"/>
                </a:cubicBezTo>
                <a:cubicBezTo>
                  <a:pt x="5455" y="4528"/>
                  <a:pt x="5408" y="4508"/>
                  <a:pt x="5381" y="4528"/>
                </a:cubicBezTo>
                <a:cubicBezTo>
                  <a:pt x="5381" y="4541"/>
                  <a:pt x="5395" y="4521"/>
                  <a:pt x="5395" y="4535"/>
                </a:cubicBezTo>
                <a:cubicBezTo>
                  <a:pt x="5341" y="4581"/>
                  <a:pt x="5248" y="4548"/>
                  <a:pt x="5181" y="4548"/>
                </a:cubicBezTo>
                <a:cubicBezTo>
                  <a:pt x="5121" y="4548"/>
                  <a:pt x="5048" y="4581"/>
                  <a:pt x="5001" y="4541"/>
                </a:cubicBezTo>
                <a:cubicBezTo>
                  <a:pt x="5028" y="4528"/>
                  <a:pt x="4994" y="4528"/>
                  <a:pt x="5007" y="4508"/>
                </a:cubicBezTo>
                <a:cubicBezTo>
                  <a:pt x="4994" y="4508"/>
                  <a:pt x="5001" y="4528"/>
                  <a:pt x="4987" y="4528"/>
                </a:cubicBezTo>
                <a:cubicBezTo>
                  <a:pt x="4907" y="4495"/>
                  <a:pt x="4774" y="4594"/>
                  <a:pt x="4734" y="4521"/>
                </a:cubicBezTo>
                <a:cubicBezTo>
                  <a:pt x="4734" y="4521"/>
                  <a:pt x="4734" y="4521"/>
                  <a:pt x="4687" y="4521"/>
                </a:cubicBezTo>
                <a:cubicBezTo>
                  <a:pt x="4694" y="4495"/>
                  <a:pt x="4694" y="4482"/>
                  <a:pt x="4660" y="4482"/>
                </a:cubicBezTo>
                <a:cubicBezTo>
                  <a:pt x="4680" y="4469"/>
                  <a:pt x="4707" y="4469"/>
                  <a:pt x="4720" y="4449"/>
                </a:cubicBezTo>
                <a:cubicBezTo>
                  <a:pt x="4707" y="4428"/>
                  <a:pt x="4660" y="4442"/>
                  <a:pt x="4640" y="4428"/>
                </a:cubicBezTo>
                <a:cubicBezTo>
                  <a:pt x="4634" y="4435"/>
                  <a:pt x="4620" y="4468"/>
                  <a:pt x="4634" y="4475"/>
                </a:cubicBezTo>
                <a:cubicBezTo>
                  <a:pt x="4614" y="4481"/>
                  <a:pt x="4607" y="4495"/>
                  <a:pt x="4607" y="4508"/>
                </a:cubicBezTo>
                <a:cubicBezTo>
                  <a:pt x="4534" y="4501"/>
                  <a:pt x="4494" y="4515"/>
                  <a:pt x="4440" y="4495"/>
                </a:cubicBezTo>
                <a:cubicBezTo>
                  <a:pt x="4440" y="4501"/>
                  <a:pt x="4454" y="4501"/>
                  <a:pt x="4460" y="4501"/>
                </a:cubicBezTo>
                <a:cubicBezTo>
                  <a:pt x="4454" y="4514"/>
                  <a:pt x="4447" y="4521"/>
                  <a:pt x="4447" y="4541"/>
                </a:cubicBezTo>
                <a:cubicBezTo>
                  <a:pt x="4440" y="4541"/>
                  <a:pt x="4427" y="4541"/>
                  <a:pt x="4420" y="4541"/>
                </a:cubicBezTo>
                <a:cubicBezTo>
                  <a:pt x="4420" y="4515"/>
                  <a:pt x="4440" y="4521"/>
                  <a:pt x="4433" y="4501"/>
                </a:cubicBezTo>
                <a:cubicBezTo>
                  <a:pt x="4407" y="4455"/>
                  <a:pt x="4313" y="4481"/>
                  <a:pt x="4260" y="4481"/>
                </a:cubicBezTo>
                <a:cubicBezTo>
                  <a:pt x="4267" y="4501"/>
                  <a:pt x="4240" y="4515"/>
                  <a:pt x="4273" y="4508"/>
                </a:cubicBezTo>
                <a:cubicBezTo>
                  <a:pt x="4200" y="4554"/>
                  <a:pt x="4093" y="4534"/>
                  <a:pt x="4026" y="4495"/>
                </a:cubicBezTo>
                <a:cubicBezTo>
                  <a:pt x="4013" y="4495"/>
                  <a:pt x="4013" y="4508"/>
                  <a:pt x="4000" y="4515"/>
                </a:cubicBezTo>
                <a:cubicBezTo>
                  <a:pt x="3906" y="4508"/>
                  <a:pt x="3839" y="4501"/>
                  <a:pt x="3753" y="4495"/>
                </a:cubicBezTo>
                <a:cubicBezTo>
                  <a:pt x="3806" y="4488"/>
                  <a:pt x="3900" y="4495"/>
                  <a:pt x="3960" y="4481"/>
                </a:cubicBezTo>
                <a:cubicBezTo>
                  <a:pt x="3953" y="4468"/>
                  <a:pt x="3940" y="4468"/>
                  <a:pt x="3940" y="4455"/>
                </a:cubicBezTo>
                <a:cubicBezTo>
                  <a:pt x="3806" y="4441"/>
                  <a:pt x="3693" y="4481"/>
                  <a:pt x="3573" y="4468"/>
                </a:cubicBezTo>
                <a:cubicBezTo>
                  <a:pt x="3559" y="4475"/>
                  <a:pt x="3539" y="4468"/>
                  <a:pt x="3539" y="4495"/>
                </a:cubicBezTo>
                <a:cubicBezTo>
                  <a:pt x="3526" y="4495"/>
                  <a:pt x="3532" y="4481"/>
                  <a:pt x="3519" y="4481"/>
                </a:cubicBezTo>
                <a:cubicBezTo>
                  <a:pt x="3452" y="4547"/>
                  <a:pt x="3319" y="4481"/>
                  <a:pt x="3205" y="4508"/>
                </a:cubicBezTo>
                <a:cubicBezTo>
                  <a:pt x="3225" y="4521"/>
                  <a:pt x="3259" y="4521"/>
                  <a:pt x="3292" y="4547"/>
                </a:cubicBezTo>
                <a:cubicBezTo>
                  <a:pt x="3299" y="4534"/>
                  <a:pt x="3292" y="4534"/>
                  <a:pt x="3279" y="4534"/>
                </a:cubicBezTo>
                <a:cubicBezTo>
                  <a:pt x="3286" y="4507"/>
                  <a:pt x="3306" y="4534"/>
                  <a:pt x="3326" y="4521"/>
                </a:cubicBezTo>
                <a:cubicBezTo>
                  <a:pt x="3326" y="4541"/>
                  <a:pt x="3319" y="4534"/>
                  <a:pt x="3326" y="4547"/>
                </a:cubicBezTo>
                <a:cubicBezTo>
                  <a:pt x="3346" y="4534"/>
                  <a:pt x="3366" y="4507"/>
                  <a:pt x="3399" y="4527"/>
                </a:cubicBezTo>
                <a:cubicBezTo>
                  <a:pt x="3392" y="4541"/>
                  <a:pt x="3379" y="4541"/>
                  <a:pt x="3359" y="4541"/>
                </a:cubicBezTo>
                <a:cubicBezTo>
                  <a:pt x="3386" y="4554"/>
                  <a:pt x="3412" y="4561"/>
                  <a:pt x="3452" y="4554"/>
                </a:cubicBezTo>
                <a:cubicBezTo>
                  <a:pt x="3466" y="4541"/>
                  <a:pt x="3452" y="4534"/>
                  <a:pt x="3466" y="4521"/>
                </a:cubicBezTo>
                <a:cubicBezTo>
                  <a:pt x="3499" y="4633"/>
                  <a:pt x="3693" y="4547"/>
                  <a:pt x="3746" y="4646"/>
                </a:cubicBezTo>
                <a:cubicBezTo>
                  <a:pt x="3759" y="4620"/>
                  <a:pt x="3860" y="4626"/>
                  <a:pt x="3846" y="4653"/>
                </a:cubicBezTo>
                <a:cubicBezTo>
                  <a:pt x="3893" y="4653"/>
                  <a:pt x="3900" y="4673"/>
                  <a:pt x="3940" y="4660"/>
                </a:cubicBezTo>
                <a:cubicBezTo>
                  <a:pt x="3940" y="4673"/>
                  <a:pt x="3933" y="4673"/>
                  <a:pt x="3933" y="4686"/>
                </a:cubicBezTo>
                <a:cubicBezTo>
                  <a:pt x="3946" y="4686"/>
                  <a:pt x="3960" y="4680"/>
                  <a:pt x="3980" y="4680"/>
                </a:cubicBezTo>
                <a:cubicBezTo>
                  <a:pt x="3980" y="4693"/>
                  <a:pt x="3960" y="4686"/>
                  <a:pt x="3973" y="4706"/>
                </a:cubicBezTo>
                <a:cubicBezTo>
                  <a:pt x="3993" y="4713"/>
                  <a:pt x="3993" y="4686"/>
                  <a:pt x="4006" y="4680"/>
                </a:cubicBezTo>
                <a:cubicBezTo>
                  <a:pt x="4080" y="4700"/>
                  <a:pt x="4133" y="4660"/>
                  <a:pt x="4207" y="4680"/>
                </a:cubicBezTo>
                <a:cubicBezTo>
                  <a:pt x="4220" y="4680"/>
                  <a:pt x="4220" y="4673"/>
                  <a:pt x="4220" y="4653"/>
                </a:cubicBezTo>
                <a:cubicBezTo>
                  <a:pt x="4220" y="4653"/>
                  <a:pt x="4220" y="4653"/>
                  <a:pt x="4327" y="4653"/>
                </a:cubicBezTo>
                <a:cubicBezTo>
                  <a:pt x="4327" y="4666"/>
                  <a:pt x="4320" y="4666"/>
                  <a:pt x="4320" y="4673"/>
                </a:cubicBezTo>
                <a:cubicBezTo>
                  <a:pt x="4373" y="4647"/>
                  <a:pt x="4427" y="4700"/>
                  <a:pt x="4487" y="4700"/>
                </a:cubicBezTo>
                <a:cubicBezTo>
                  <a:pt x="4487" y="4706"/>
                  <a:pt x="4474" y="4706"/>
                  <a:pt x="4474" y="4713"/>
                </a:cubicBezTo>
                <a:cubicBezTo>
                  <a:pt x="4500" y="4739"/>
                  <a:pt x="4500" y="4706"/>
                  <a:pt x="4520" y="4700"/>
                </a:cubicBezTo>
                <a:cubicBezTo>
                  <a:pt x="4567" y="4686"/>
                  <a:pt x="4607" y="4720"/>
                  <a:pt x="4647" y="4720"/>
                </a:cubicBezTo>
                <a:cubicBezTo>
                  <a:pt x="4667" y="4720"/>
                  <a:pt x="4694" y="4693"/>
                  <a:pt x="4707" y="4726"/>
                </a:cubicBezTo>
                <a:cubicBezTo>
                  <a:pt x="4727" y="4726"/>
                  <a:pt x="4741" y="4720"/>
                  <a:pt x="4741" y="4706"/>
                </a:cubicBezTo>
                <a:cubicBezTo>
                  <a:pt x="4994" y="4713"/>
                  <a:pt x="5194" y="4746"/>
                  <a:pt x="5448" y="4779"/>
                </a:cubicBezTo>
                <a:cubicBezTo>
                  <a:pt x="5415" y="4793"/>
                  <a:pt x="5375" y="4799"/>
                  <a:pt x="5314" y="4806"/>
                </a:cubicBezTo>
                <a:cubicBezTo>
                  <a:pt x="5335" y="4859"/>
                  <a:pt x="5254" y="4819"/>
                  <a:pt x="5241" y="4833"/>
                </a:cubicBezTo>
                <a:cubicBezTo>
                  <a:pt x="5174" y="4833"/>
                  <a:pt x="5108" y="4833"/>
                  <a:pt x="5028" y="4819"/>
                </a:cubicBezTo>
                <a:cubicBezTo>
                  <a:pt x="5007" y="4813"/>
                  <a:pt x="5061" y="4819"/>
                  <a:pt x="5054" y="4806"/>
                </a:cubicBezTo>
                <a:cubicBezTo>
                  <a:pt x="4700" y="4786"/>
                  <a:pt x="4253" y="4773"/>
                  <a:pt x="3846" y="4746"/>
                </a:cubicBezTo>
                <a:cubicBezTo>
                  <a:pt x="3639" y="4733"/>
                  <a:pt x="3378" y="4740"/>
                  <a:pt x="3218" y="4753"/>
                </a:cubicBezTo>
                <a:cubicBezTo>
                  <a:pt x="3171" y="4760"/>
                  <a:pt x="3105" y="4734"/>
                  <a:pt x="3071" y="4780"/>
                </a:cubicBezTo>
                <a:cubicBezTo>
                  <a:pt x="3158" y="4786"/>
                  <a:pt x="3278" y="4806"/>
                  <a:pt x="3345" y="4773"/>
                </a:cubicBezTo>
                <a:cubicBezTo>
                  <a:pt x="3338" y="4800"/>
                  <a:pt x="3378" y="4786"/>
                  <a:pt x="3378" y="4806"/>
                </a:cubicBezTo>
                <a:cubicBezTo>
                  <a:pt x="3445" y="4773"/>
                  <a:pt x="3532" y="4827"/>
                  <a:pt x="3599" y="4793"/>
                </a:cubicBezTo>
                <a:cubicBezTo>
                  <a:pt x="3605" y="4800"/>
                  <a:pt x="3605" y="4806"/>
                  <a:pt x="3612" y="4813"/>
                </a:cubicBezTo>
                <a:cubicBezTo>
                  <a:pt x="3692" y="4786"/>
                  <a:pt x="3765" y="4827"/>
                  <a:pt x="3826" y="4800"/>
                </a:cubicBezTo>
                <a:cubicBezTo>
                  <a:pt x="4120" y="4826"/>
                  <a:pt x="4480" y="4846"/>
                  <a:pt x="4834" y="4853"/>
                </a:cubicBezTo>
                <a:cubicBezTo>
                  <a:pt x="4834" y="4866"/>
                  <a:pt x="4861" y="4853"/>
                  <a:pt x="4854" y="4873"/>
                </a:cubicBezTo>
                <a:cubicBezTo>
                  <a:pt x="4867" y="4859"/>
                  <a:pt x="4887" y="4866"/>
                  <a:pt x="4894" y="4853"/>
                </a:cubicBezTo>
                <a:cubicBezTo>
                  <a:pt x="5041" y="4886"/>
                  <a:pt x="5141" y="4859"/>
                  <a:pt x="5281" y="4886"/>
                </a:cubicBezTo>
                <a:cubicBezTo>
                  <a:pt x="5248" y="4939"/>
                  <a:pt x="5134" y="4912"/>
                  <a:pt x="5061" y="4932"/>
                </a:cubicBezTo>
                <a:cubicBezTo>
                  <a:pt x="5048" y="4958"/>
                  <a:pt x="5081" y="4965"/>
                  <a:pt x="5054" y="4985"/>
                </a:cubicBezTo>
                <a:cubicBezTo>
                  <a:pt x="5081" y="5018"/>
                  <a:pt x="5128" y="4978"/>
                  <a:pt x="5148" y="5005"/>
                </a:cubicBezTo>
                <a:cubicBezTo>
                  <a:pt x="5028" y="5044"/>
                  <a:pt x="4901" y="5012"/>
                  <a:pt x="4767" y="5005"/>
                </a:cubicBezTo>
                <a:cubicBezTo>
                  <a:pt x="4540" y="4998"/>
                  <a:pt x="4307" y="5025"/>
                  <a:pt x="4086" y="5018"/>
                </a:cubicBezTo>
                <a:cubicBezTo>
                  <a:pt x="3980" y="5012"/>
                  <a:pt x="3880" y="5012"/>
                  <a:pt x="3806" y="4998"/>
                </a:cubicBezTo>
                <a:cubicBezTo>
                  <a:pt x="3799" y="4998"/>
                  <a:pt x="3799" y="5012"/>
                  <a:pt x="3799" y="5012"/>
                </a:cubicBezTo>
                <a:cubicBezTo>
                  <a:pt x="3485" y="5032"/>
                  <a:pt x="3178" y="5005"/>
                  <a:pt x="2871" y="5005"/>
                </a:cubicBezTo>
                <a:cubicBezTo>
                  <a:pt x="2878" y="4998"/>
                  <a:pt x="2878" y="4985"/>
                  <a:pt x="2871" y="4978"/>
                </a:cubicBezTo>
                <a:cubicBezTo>
                  <a:pt x="2851" y="4985"/>
                  <a:pt x="2824" y="4958"/>
                  <a:pt x="2818" y="4978"/>
                </a:cubicBezTo>
                <a:cubicBezTo>
                  <a:pt x="2804" y="4938"/>
                  <a:pt x="2864" y="4951"/>
                  <a:pt x="2904" y="4945"/>
                </a:cubicBezTo>
                <a:cubicBezTo>
                  <a:pt x="2884" y="4925"/>
                  <a:pt x="2824" y="4931"/>
                  <a:pt x="2818" y="4892"/>
                </a:cubicBezTo>
                <a:cubicBezTo>
                  <a:pt x="2831" y="4905"/>
                  <a:pt x="2838" y="4885"/>
                  <a:pt x="2858" y="4892"/>
                </a:cubicBezTo>
                <a:cubicBezTo>
                  <a:pt x="2871" y="4899"/>
                  <a:pt x="2871" y="4919"/>
                  <a:pt x="2884" y="4919"/>
                </a:cubicBezTo>
                <a:cubicBezTo>
                  <a:pt x="2985" y="4905"/>
                  <a:pt x="3065" y="4931"/>
                  <a:pt x="3111" y="4885"/>
                </a:cubicBezTo>
                <a:cubicBezTo>
                  <a:pt x="2824" y="4833"/>
                  <a:pt x="2510" y="4905"/>
                  <a:pt x="2203" y="4839"/>
                </a:cubicBezTo>
                <a:cubicBezTo>
                  <a:pt x="2230" y="4819"/>
                  <a:pt x="2277" y="4826"/>
                  <a:pt x="2310" y="4806"/>
                </a:cubicBezTo>
                <a:cubicBezTo>
                  <a:pt x="2390" y="4826"/>
                  <a:pt x="2564" y="4793"/>
                  <a:pt x="2664" y="4819"/>
                </a:cubicBezTo>
                <a:cubicBezTo>
                  <a:pt x="2757" y="4839"/>
                  <a:pt x="2904" y="4826"/>
                  <a:pt x="3011" y="4826"/>
                </a:cubicBezTo>
                <a:cubicBezTo>
                  <a:pt x="2736" y="4793"/>
                  <a:pt x="2416" y="4779"/>
                  <a:pt x="2169" y="4793"/>
                </a:cubicBezTo>
                <a:cubicBezTo>
                  <a:pt x="2149" y="4793"/>
                  <a:pt x="2149" y="4779"/>
                  <a:pt x="2122" y="4786"/>
                </a:cubicBezTo>
                <a:cubicBezTo>
                  <a:pt x="1996" y="4799"/>
                  <a:pt x="1822" y="4786"/>
                  <a:pt x="1689" y="4759"/>
                </a:cubicBezTo>
                <a:cubicBezTo>
                  <a:pt x="1608" y="4799"/>
                  <a:pt x="1488" y="4773"/>
                  <a:pt x="1375" y="4766"/>
                </a:cubicBezTo>
                <a:cubicBezTo>
                  <a:pt x="1348" y="4766"/>
                  <a:pt x="1308" y="4779"/>
                  <a:pt x="1281" y="4773"/>
                </a:cubicBezTo>
                <a:cubicBezTo>
                  <a:pt x="1408" y="4805"/>
                  <a:pt x="1568" y="4799"/>
                  <a:pt x="1695" y="4819"/>
                </a:cubicBezTo>
                <a:cubicBezTo>
                  <a:pt x="1709" y="4845"/>
                  <a:pt x="1755" y="4845"/>
                  <a:pt x="1795" y="4852"/>
                </a:cubicBezTo>
                <a:cubicBezTo>
                  <a:pt x="1795" y="4859"/>
                  <a:pt x="1789" y="4859"/>
                  <a:pt x="1775" y="4865"/>
                </a:cubicBezTo>
                <a:cubicBezTo>
                  <a:pt x="1822" y="4892"/>
                  <a:pt x="1889" y="4865"/>
                  <a:pt x="1936" y="4892"/>
                </a:cubicBezTo>
                <a:cubicBezTo>
                  <a:pt x="1869" y="4911"/>
                  <a:pt x="1782" y="4879"/>
                  <a:pt x="1755" y="4938"/>
                </a:cubicBezTo>
                <a:cubicBezTo>
                  <a:pt x="1742" y="4938"/>
                  <a:pt x="1722" y="4925"/>
                  <a:pt x="1715" y="4945"/>
                </a:cubicBezTo>
                <a:cubicBezTo>
                  <a:pt x="1742" y="4951"/>
                  <a:pt x="1782" y="4945"/>
                  <a:pt x="1815" y="4965"/>
                </a:cubicBezTo>
                <a:cubicBezTo>
                  <a:pt x="1702" y="4992"/>
                  <a:pt x="1588" y="4972"/>
                  <a:pt x="1482" y="4965"/>
                </a:cubicBezTo>
                <a:cubicBezTo>
                  <a:pt x="1402" y="4958"/>
                  <a:pt x="1315" y="4978"/>
                  <a:pt x="1235" y="4972"/>
                </a:cubicBezTo>
                <a:cubicBezTo>
                  <a:pt x="1095" y="4951"/>
                  <a:pt x="961" y="4918"/>
                  <a:pt x="828" y="4951"/>
                </a:cubicBezTo>
                <a:cubicBezTo>
                  <a:pt x="808" y="4912"/>
                  <a:pt x="734" y="4905"/>
                  <a:pt x="681" y="4912"/>
                </a:cubicBezTo>
                <a:cubicBezTo>
                  <a:pt x="681" y="4912"/>
                  <a:pt x="687" y="4905"/>
                  <a:pt x="687" y="4899"/>
                </a:cubicBezTo>
                <a:cubicBezTo>
                  <a:pt x="527" y="4872"/>
                  <a:pt x="407" y="4885"/>
                  <a:pt x="227" y="4905"/>
                </a:cubicBezTo>
                <a:cubicBezTo>
                  <a:pt x="220" y="4879"/>
                  <a:pt x="187" y="4885"/>
                  <a:pt x="174" y="4872"/>
                </a:cubicBezTo>
                <a:cubicBezTo>
                  <a:pt x="220" y="4833"/>
                  <a:pt x="300" y="4819"/>
                  <a:pt x="360" y="4819"/>
                </a:cubicBezTo>
                <a:cubicBezTo>
                  <a:pt x="387" y="4780"/>
                  <a:pt x="494" y="4813"/>
                  <a:pt x="501" y="4746"/>
                </a:cubicBezTo>
                <a:cubicBezTo>
                  <a:pt x="687" y="4753"/>
                  <a:pt x="814" y="4760"/>
                  <a:pt x="1021" y="4746"/>
                </a:cubicBezTo>
                <a:cubicBezTo>
                  <a:pt x="914" y="4700"/>
                  <a:pt x="781" y="4740"/>
                  <a:pt x="667" y="4713"/>
                </a:cubicBezTo>
                <a:cubicBezTo>
                  <a:pt x="641" y="4707"/>
                  <a:pt x="621" y="4680"/>
                  <a:pt x="594" y="4674"/>
                </a:cubicBezTo>
                <a:cubicBezTo>
                  <a:pt x="527" y="4660"/>
                  <a:pt x="447" y="4660"/>
                  <a:pt x="387" y="4687"/>
                </a:cubicBezTo>
                <a:cubicBezTo>
                  <a:pt x="334" y="4647"/>
                  <a:pt x="294" y="4707"/>
                  <a:pt x="227" y="4680"/>
                </a:cubicBezTo>
                <a:cubicBezTo>
                  <a:pt x="220" y="4680"/>
                  <a:pt x="220" y="4694"/>
                  <a:pt x="220" y="4707"/>
                </a:cubicBezTo>
                <a:cubicBezTo>
                  <a:pt x="207" y="4707"/>
                  <a:pt x="207" y="4694"/>
                  <a:pt x="207" y="4680"/>
                </a:cubicBezTo>
                <a:cubicBezTo>
                  <a:pt x="174" y="4706"/>
                  <a:pt x="160" y="4680"/>
                  <a:pt x="120" y="4667"/>
                </a:cubicBezTo>
                <a:cubicBezTo>
                  <a:pt x="127" y="4641"/>
                  <a:pt x="113" y="4627"/>
                  <a:pt x="113" y="4607"/>
                </a:cubicBezTo>
                <a:cubicBezTo>
                  <a:pt x="127" y="4581"/>
                  <a:pt x="147" y="4561"/>
                  <a:pt x="180" y="4548"/>
                </a:cubicBezTo>
                <a:cubicBezTo>
                  <a:pt x="174" y="4502"/>
                  <a:pt x="207" y="4462"/>
                  <a:pt x="240" y="4436"/>
                </a:cubicBezTo>
                <a:cubicBezTo>
                  <a:pt x="280" y="4449"/>
                  <a:pt x="314" y="4469"/>
                  <a:pt x="334" y="4495"/>
                </a:cubicBezTo>
                <a:cubicBezTo>
                  <a:pt x="467" y="4515"/>
                  <a:pt x="607" y="4522"/>
                  <a:pt x="748" y="4529"/>
                </a:cubicBezTo>
                <a:cubicBezTo>
                  <a:pt x="794" y="4503"/>
                  <a:pt x="861" y="4503"/>
                  <a:pt x="921" y="4489"/>
                </a:cubicBezTo>
                <a:cubicBezTo>
                  <a:pt x="894" y="4469"/>
                  <a:pt x="854" y="4469"/>
                  <a:pt x="834" y="4476"/>
                </a:cubicBezTo>
                <a:cubicBezTo>
                  <a:pt x="808" y="4416"/>
                  <a:pt x="734" y="4410"/>
                  <a:pt x="654" y="4403"/>
                </a:cubicBezTo>
                <a:cubicBezTo>
                  <a:pt x="654" y="4396"/>
                  <a:pt x="647" y="4383"/>
                  <a:pt x="647" y="4370"/>
                </a:cubicBezTo>
                <a:cubicBezTo>
                  <a:pt x="614" y="4363"/>
                  <a:pt x="567" y="4363"/>
                  <a:pt x="534" y="4350"/>
                </a:cubicBezTo>
                <a:cubicBezTo>
                  <a:pt x="594" y="4316"/>
                  <a:pt x="687" y="4336"/>
                  <a:pt x="774" y="4330"/>
                </a:cubicBezTo>
                <a:cubicBezTo>
                  <a:pt x="748" y="4303"/>
                  <a:pt x="694" y="4316"/>
                  <a:pt x="654" y="4310"/>
                </a:cubicBezTo>
                <a:cubicBezTo>
                  <a:pt x="567" y="4296"/>
                  <a:pt x="414" y="4263"/>
                  <a:pt x="320" y="4250"/>
                </a:cubicBezTo>
                <a:cubicBezTo>
                  <a:pt x="300" y="4250"/>
                  <a:pt x="280" y="4257"/>
                  <a:pt x="260" y="4250"/>
                </a:cubicBezTo>
                <a:cubicBezTo>
                  <a:pt x="214" y="4243"/>
                  <a:pt x="187" y="4197"/>
                  <a:pt x="140" y="4197"/>
                </a:cubicBezTo>
                <a:cubicBezTo>
                  <a:pt x="167" y="4145"/>
                  <a:pt x="140" y="4098"/>
                  <a:pt x="214" y="4085"/>
                </a:cubicBezTo>
                <a:cubicBezTo>
                  <a:pt x="234" y="4092"/>
                  <a:pt x="234" y="4105"/>
                  <a:pt x="240" y="4118"/>
                </a:cubicBezTo>
                <a:cubicBezTo>
                  <a:pt x="287" y="4118"/>
                  <a:pt x="320" y="4125"/>
                  <a:pt x="360" y="4132"/>
                </a:cubicBezTo>
                <a:cubicBezTo>
                  <a:pt x="360" y="4165"/>
                  <a:pt x="354" y="4165"/>
                  <a:pt x="374" y="4185"/>
                </a:cubicBezTo>
                <a:cubicBezTo>
                  <a:pt x="347" y="4185"/>
                  <a:pt x="334" y="4191"/>
                  <a:pt x="327" y="4205"/>
                </a:cubicBezTo>
                <a:cubicBezTo>
                  <a:pt x="360" y="4225"/>
                  <a:pt x="454" y="4211"/>
                  <a:pt x="467" y="4165"/>
                </a:cubicBezTo>
                <a:cubicBezTo>
                  <a:pt x="581" y="4179"/>
                  <a:pt x="721" y="4172"/>
                  <a:pt x="834" y="4165"/>
                </a:cubicBezTo>
                <a:cubicBezTo>
                  <a:pt x="781" y="4112"/>
                  <a:pt x="721" y="4145"/>
                  <a:pt x="661" y="4145"/>
                </a:cubicBezTo>
                <a:cubicBezTo>
                  <a:pt x="667" y="4138"/>
                  <a:pt x="667" y="4118"/>
                  <a:pt x="681" y="4118"/>
                </a:cubicBezTo>
                <a:cubicBezTo>
                  <a:pt x="647" y="4072"/>
                  <a:pt x="554" y="4086"/>
                  <a:pt x="487" y="4072"/>
                </a:cubicBezTo>
                <a:cubicBezTo>
                  <a:pt x="527" y="4046"/>
                  <a:pt x="581" y="4032"/>
                  <a:pt x="594" y="3993"/>
                </a:cubicBezTo>
                <a:cubicBezTo>
                  <a:pt x="661" y="3993"/>
                  <a:pt x="674" y="3966"/>
                  <a:pt x="741" y="3980"/>
                </a:cubicBezTo>
                <a:cubicBezTo>
                  <a:pt x="748" y="3959"/>
                  <a:pt x="714" y="3953"/>
                  <a:pt x="727" y="3946"/>
                </a:cubicBezTo>
                <a:cubicBezTo>
                  <a:pt x="748" y="3953"/>
                  <a:pt x="781" y="3946"/>
                  <a:pt x="781" y="3980"/>
                </a:cubicBezTo>
                <a:cubicBezTo>
                  <a:pt x="828" y="3966"/>
                  <a:pt x="881" y="3966"/>
                  <a:pt x="934" y="3953"/>
                </a:cubicBezTo>
                <a:cubicBezTo>
                  <a:pt x="808" y="3939"/>
                  <a:pt x="647" y="3880"/>
                  <a:pt x="501" y="3860"/>
                </a:cubicBezTo>
                <a:cubicBezTo>
                  <a:pt x="454" y="3853"/>
                  <a:pt x="407" y="3867"/>
                  <a:pt x="360" y="3853"/>
                </a:cubicBezTo>
                <a:cubicBezTo>
                  <a:pt x="254" y="3821"/>
                  <a:pt x="240" y="3708"/>
                  <a:pt x="220" y="3589"/>
                </a:cubicBezTo>
                <a:cubicBezTo>
                  <a:pt x="220" y="3563"/>
                  <a:pt x="194" y="3569"/>
                  <a:pt x="200" y="3543"/>
                </a:cubicBezTo>
                <a:cubicBezTo>
                  <a:pt x="234" y="3549"/>
                  <a:pt x="254" y="3490"/>
                  <a:pt x="227" y="3477"/>
                </a:cubicBezTo>
                <a:cubicBezTo>
                  <a:pt x="240" y="3457"/>
                  <a:pt x="267" y="3444"/>
                  <a:pt x="294" y="3430"/>
                </a:cubicBezTo>
                <a:cubicBezTo>
                  <a:pt x="294" y="3417"/>
                  <a:pt x="280" y="3410"/>
                  <a:pt x="274" y="3404"/>
                </a:cubicBezTo>
                <a:cubicBezTo>
                  <a:pt x="280" y="3384"/>
                  <a:pt x="300" y="3384"/>
                  <a:pt x="300" y="3358"/>
                </a:cubicBezTo>
                <a:cubicBezTo>
                  <a:pt x="294" y="3351"/>
                  <a:pt x="280" y="3351"/>
                  <a:pt x="267" y="3344"/>
                </a:cubicBezTo>
                <a:cubicBezTo>
                  <a:pt x="267" y="3318"/>
                  <a:pt x="274" y="3291"/>
                  <a:pt x="260" y="3278"/>
                </a:cubicBezTo>
                <a:cubicBezTo>
                  <a:pt x="234" y="3278"/>
                  <a:pt x="227" y="3291"/>
                  <a:pt x="200" y="3285"/>
                </a:cubicBezTo>
                <a:cubicBezTo>
                  <a:pt x="207" y="3245"/>
                  <a:pt x="194" y="3219"/>
                  <a:pt x="140" y="3219"/>
                </a:cubicBezTo>
                <a:cubicBezTo>
                  <a:pt x="140" y="3113"/>
                  <a:pt x="0" y="3159"/>
                  <a:pt x="0" y="3080"/>
                </a:cubicBezTo>
                <a:cubicBezTo>
                  <a:pt x="0" y="3020"/>
                  <a:pt x="87" y="3000"/>
                  <a:pt x="93" y="2934"/>
                </a:cubicBezTo>
                <a:cubicBezTo>
                  <a:pt x="93" y="2934"/>
                  <a:pt x="93" y="2934"/>
                  <a:pt x="140" y="2934"/>
                </a:cubicBezTo>
                <a:cubicBezTo>
                  <a:pt x="174" y="2881"/>
                  <a:pt x="147" y="2809"/>
                  <a:pt x="187" y="2762"/>
                </a:cubicBezTo>
                <a:cubicBezTo>
                  <a:pt x="127" y="2710"/>
                  <a:pt x="154" y="2611"/>
                  <a:pt x="260" y="2657"/>
                </a:cubicBezTo>
                <a:cubicBezTo>
                  <a:pt x="274" y="2664"/>
                  <a:pt x="274" y="2684"/>
                  <a:pt x="280" y="2690"/>
                </a:cubicBezTo>
                <a:cubicBezTo>
                  <a:pt x="320" y="2704"/>
                  <a:pt x="340" y="2677"/>
                  <a:pt x="367" y="2677"/>
                </a:cubicBezTo>
                <a:cubicBezTo>
                  <a:pt x="374" y="2651"/>
                  <a:pt x="374" y="2644"/>
                  <a:pt x="380" y="2617"/>
                </a:cubicBezTo>
                <a:cubicBezTo>
                  <a:pt x="454" y="2598"/>
                  <a:pt x="467" y="2519"/>
                  <a:pt x="487" y="2446"/>
                </a:cubicBezTo>
                <a:cubicBezTo>
                  <a:pt x="420" y="2380"/>
                  <a:pt x="287" y="2466"/>
                  <a:pt x="234" y="2505"/>
                </a:cubicBezTo>
                <a:cubicBezTo>
                  <a:pt x="207" y="2466"/>
                  <a:pt x="154" y="2479"/>
                  <a:pt x="113" y="2452"/>
                </a:cubicBezTo>
                <a:cubicBezTo>
                  <a:pt x="107" y="2373"/>
                  <a:pt x="133" y="2327"/>
                  <a:pt x="174" y="2293"/>
                </a:cubicBezTo>
                <a:cubicBezTo>
                  <a:pt x="160" y="2254"/>
                  <a:pt x="100" y="2273"/>
                  <a:pt x="87" y="2293"/>
                </a:cubicBezTo>
                <a:cubicBezTo>
                  <a:pt x="127" y="2227"/>
                  <a:pt x="180" y="2121"/>
                  <a:pt x="327" y="2134"/>
                </a:cubicBezTo>
                <a:cubicBezTo>
                  <a:pt x="320" y="2161"/>
                  <a:pt x="340" y="2161"/>
                  <a:pt x="340" y="2187"/>
                </a:cubicBezTo>
                <a:cubicBezTo>
                  <a:pt x="327" y="2194"/>
                  <a:pt x="314" y="2194"/>
                  <a:pt x="307" y="2207"/>
                </a:cubicBezTo>
                <a:cubicBezTo>
                  <a:pt x="307" y="2267"/>
                  <a:pt x="367" y="2273"/>
                  <a:pt x="420" y="2280"/>
                </a:cubicBezTo>
                <a:cubicBezTo>
                  <a:pt x="420" y="2300"/>
                  <a:pt x="434" y="2307"/>
                  <a:pt x="447" y="2313"/>
                </a:cubicBezTo>
                <a:cubicBezTo>
                  <a:pt x="467" y="2313"/>
                  <a:pt x="474" y="2307"/>
                  <a:pt x="487" y="2293"/>
                </a:cubicBezTo>
                <a:cubicBezTo>
                  <a:pt x="474" y="2254"/>
                  <a:pt x="427" y="2254"/>
                  <a:pt x="387" y="2241"/>
                </a:cubicBezTo>
                <a:cubicBezTo>
                  <a:pt x="400" y="2227"/>
                  <a:pt x="414" y="2247"/>
                  <a:pt x="427" y="2227"/>
                </a:cubicBezTo>
                <a:cubicBezTo>
                  <a:pt x="420" y="2142"/>
                  <a:pt x="320" y="2142"/>
                  <a:pt x="307" y="2056"/>
                </a:cubicBezTo>
                <a:cubicBezTo>
                  <a:pt x="347" y="2049"/>
                  <a:pt x="347" y="2009"/>
                  <a:pt x="380" y="1996"/>
                </a:cubicBezTo>
                <a:cubicBezTo>
                  <a:pt x="347" y="1963"/>
                  <a:pt x="400" y="1923"/>
                  <a:pt x="360" y="1884"/>
                </a:cubicBezTo>
                <a:cubicBezTo>
                  <a:pt x="380" y="1877"/>
                  <a:pt x="387" y="1851"/>
                  <a:pt x="414" y="1851"/>
                </a:cubicBezTo>
                <a:cubicBezTo>
                  <a:pt x="420" y="1824"/>
                  <a:pt x="394" y="1831"/>
                  <a:pt x="394" y="1804"/>
                </a:cubicBezTo>
                <a:cubicBezTo>
                  <a:pt x="414" y="1784"/>
                  <a:pt x="407" y="1764"/>
                  <a:pt x="407" y="1725"/>
                </a:cubicBezTo>
                <a:cubicBezTo>
                  <a:pt x="461" y="1732"/>
                  <a:pt x="481" y="1738"/>
                  <a:pt x="541" y="1732"/>
                </a:cubicBezTo>
                <a:cubicBezTo>
                  <a:pt x="554" y="1718"/>
                  <a:pt x="534" y="1718"/>
                  <a:pt x="541" y="1698"/>
                </a:cubicBezTo>
                <a:cubicBezTo>
                  <a:pt x="561" y="1698"/>
                  <a:pt x="574" y="1685"/>
                  <a:pt x="594" y="1678"/>
                </a:cubicBezTo>
                <a:cubicBezTo>
                  <a:pt x="567" y="1638"/>
                  <a:pt x="521" y="1619"/>
                  <a:pt x="481" y="1599"/>
                </a:cubicBezTo>
                <a:cubicBezTo>
                  <a:pt x="494" y="1566"/>
                  <a:pt x="461" y="1553"/>
                  <a:pt x="434" y="1546"/>
                </a:cubicBezTo>
                <a:cubicBezTo>
                  <a:pt x="434" y="1526"/>
                  <a:pt x="447" y="1513"/>
                  <a:pt x="420" y="1513"/>
                </a:cubicBezTo>
                <a:cubicBezTo>
                  <a:pt x="427" y="1499"/>
                  <a:pt x="447" y="1499"/>
                  <a:pt x="461" y="1493"/>
                </a:cubicBezTo>
                <a:cubicBezTo>
                  <a:pt x="461" y="1479"/>
                  <a:pt x="440" y="1479"/>
                  <a:pt x="447" y="1459"/>
                </a:cubicBezTo>
                <a:cubicBezTo>
                  <a:pt x="461" y="1459"/>
                  <a:pt x="461" y="1466"/>
                  <a:pt x="474" y="1466"/>
                </a:cubicBezTo>
                <a:cubicBezTo>
                  <a:pt x="474" y="1446"/>
                  <a:pt x="481" y="1432"/>
                  <a:pt x="461" y="1432"/>
                </a:cubicBezTo>
                <a:cubicBezTo>
                  <a:pt x="481" y="1412"/>
                  <a:pt x="507" y="1432"/>
                  <a:pt x="534" y="1419"/>
                </a:cubicBezTo>
                <a:cubicBezTo>
                  <a:pt x="521" y="1386"/>
                  <a:pt x="461" y="1406"/>
                  <a:pt x="434" y="1386"/>
                </a:cubicBezTo>
                <a:cubicBezTo>
                  <a:pt x="467" y="1379"/>
                  <a:pt x="447" y="1352"/>
                  <a:pt x="487" y="1359"/>
                </a:cubicBezTo>
                <a:cubicBezTo>
                  <a:pt x="527" y="1266"/>
                  <a:pt x="647" y="1352"/>
                  <a:pt x="734" y="1339"/>
                </a:cubicBezTo>
                <a:cubicBezTo>
                  <a:pt x="727" y="1332"/>
                  <a:pt x="714" y="1326"/>
                  <a:pt x="714" y="1306"/>
                </a:cubicBezTo>
                <a:cubicBezTo>
                  <a:pt x="687" y="1306"/>
                  <a:pt x="667" y="1286"/>
                  <a:pt x="627" y="1286"/>
                </a:cubicBezTo>
                <a:cubicBezTo>
                  <a:pt x="641" y="1266"/>
                  <a:pt x="661" y="1292"/>
                  <a:pt x="681" y="1292"/>
                </a:cubicBezTo>
                <a:cubicBezTo>
                  <a:pt x="694" y="1279"/>
                  <a:pt x="674" y="1259"/>
                  <a:pt x="647" y="1266"/>
                </a:cubicBezTo>
                <a:cubicBezTo>
                  <a:pt x="641" y="1246"/>
                  <a:pt x="661" y="1252"/>
                  <a:pt x="674" y="1252"/>
                </a:cubicBezTo>
                <a:cubicBezTo>
                  <a:pt x="667" y="1246"/>
                  <a:pt x="647" y="1246"/>
                  <a:pt x="641" y="1239"/>
                </a:cubicBezTo>
                <a:cubicBezTo>
                  <a:pt x="614" y="1246"/>
                  <a:pt x="661" y="1259"/>
                  <a:pt x="641" y="1259"/>
                </a:cubicBezTo>
                <a:cubicBezTo>
                  <a:pt x="601" y="1272"/>
                  <a:pt x="621" y="1220"/>
                  <a:pt x="594" y="1220"/>
                </a:cubicBezTo>
                <a:cubicBezTo>
                  <a:pt x="667" y="1213"/>
                  <a:pt x="761" y="1292"/>
                  <a:pt x="808" y="1226"/>
                </a:cubicBezTo>
                <a:cubicBezTo>
                  <a:pt x="821" y="1226"/>
                  <a:pt x="828" y="1240"/>
                  <a:pt x="841" y="1240"/>
                </a:cubicBezTo>
                <a:cubicBezTo>
                  <a:pt x="801" y="1259"/>
                  <a:pt x="854" y="1266"/>
                  <a:pt x="828" y="1286"/>
                </a:cubicBezTo>
                <a:cubicBezTo>
                  <a:pt x="828" y="1306"/>
                  <a:pt x="868" y="1299"/>
                  <a:pt x="874" y="1292"/>
                </a:cubicBezTo>
                <a:cubicBezTo>
                  <a:pt x="881" y="1279"/>
                  <a:pt x="874" y="1279"/>
                  <a:pt x="868" y="1279"/>
                </a:cubicBezTo>
                <a:cubicBezTo>
                  <a:pt x="901" y="1266"/>
                  <a:pt x="874" y="1318"/>
                  <a:pt x="914" y="1325"/>
                </a:cubicBezTo>
                <a:cubicBezTo>
                  <a:pt x="888" y="1325"/>
                  <a:pt x="861" y="1325"/>
                  <a:pt x="868" y="1352"/>
                </a:cubicBezTo>
                <a:cubicBezTo>
                  <a:pt x="874" y="1365"/>
                  <a:pt x="908" y="1352"/>
                  <a:pt x="914" y="1365"/>
                </a:cubicBezTo>
                <a:cubicBezTo>
                  <a:pt x="874" y="1418"/>
                  <a:pt x="854" y="1312"/>
                  <a:pt x="794" y="1312"/>
                </a:cubicBezTo>
                <a:cubicBezTo>
                  <a:pt x="774" y="1325"/>
                  <a:pt x="808" y="1338"/>
                  <a:pt x="801" y="1352"/>
                </a:cubicBezTo>
                <a:cubicBezTo>
                  <a:pt x="781" y="1352"/>
                  <a:pt x="781" y="1365"/>
                  <a:pt x="761" y="1358"/>
                </a:cubicBezTo>
                <a:cubicBezTo>
                  <a:pt x="774" y="1385"/>
                  <a:pt x="828" y="1378"/>
                  <a:pt x="868" y="1385"/>
                </a:cubicBezTo>
                <a:cubicBezTo>
                  <a:pt x="888" y="1425"/>
                  <a:pt x="934" y="1451"/>
                  <a:pt x="994" y="1465"/>
                </a:cubicBezTo>
                <a:cubicBezTo>
                  <a:pt x="1001" y="1438"/>
                  <a:pt x="1008" y="1445"/>
                  <a:pt x="1021" y="1431"/>
                </a:cubicBezTo>
                <a:cubicBezTo>
                  <a:pt x="994" y="1398"/>
                  <a:pt x="1021" y="1412"/>
                  <a:pt x="1008" y="1385"/>
                </a:cubicBezTo>
                <a:cubicBezTo>
                  <a:pt x="1095" y="1412"/>
                  <a:pt x="1208" y="1445"/>
                  <a:pt x="1321" y="1419"/>
                </a:cubicBezTo>
                <a:cubicBezTo>
                  <a:pt x="1295" y="1385"/>
                  <a:pt x="1195" y="1405"/>
                  <a:pt x="1201" y="1339"/>
                </a:cubicBezTo>
                <a:cubicBezTo>
                  <a:pt x="1201" y="1326"/>
                  <a:pt x="1208" y="1326"/>
                  <a:pt x="1221" y="1326"/>
                </a:cubicBezTo>
                <a:cubicBezTo>
                  <a:pt x="1215" y="1319"/>
                  <a:pt x="1208" y="1319"/>
                  <a:pt x="1201" y="1312"/>
                </a:cubicBezTo>
                <a:cubicBezTo>
                  <a:pt x="1241" y="1299"/>
                  <a:pt x="1295" y="1292"/>
                  <a:pt x="1321" y="1326"/>
                </a:cubicBezTo>
                <a:cubicBezTo>
                  <a:pt x="1355" y="1293"/>
                  <a:pt x="1428" y="1332"/>
                  <a:pt x="1442" y="1286"/>
                </a:cubicBezTo>
                <a:cubicBezTo>
                  <a:pt x="1395" y="1246"/>
                  <a:pt x="1342" y="1280"/>
                  <a:pt x="1301" y="1253"/>
                </a:cubicBezTo>
                <a:cubicBezTo>
                  <a:pt x="1295" y="1253"/>
                  <a:pt x="1295" y="1266"/>
                  <a:pt x="1295" y="1273"/>
                </a:cubicBezTo>
                <a:cubicBezTo>
                  <a:pt x="1255" y="1273"/>
                  <a:pt x="1208" y="1266"/>
                  <a:pt x="1215" y="1220"/>
                </a:cubicBezTo>
                <a:cubicBezTo>
                  <a:pt x="1208" y="1207"/>
                  <a:pt x="1175" y="1220"/>
                  <a:pt x="1168" y="1207"/>
                </a:cubicBezTo>
                <a:cubicBezTo>
                  <a:pt x="1168" y="1187"/>
                  <a:pt x="1188" y="1207"/>
                  <a:pt x="1188" y="1173"/>
                </a:cubicBezTo>
                <a:cubicBezTo>
                  <a:pt x="1155" y="1154"/>
                  <a:pt x="1168" y="1193"/>
                  <a:pt x="1148" y="1207"/>
                </a:cubicBezTo>
                <a:cubicBezTo>
                  <a:pt x="1128" y="1207"/>
                  <a:pt x="1135" y="1187"/>
                  <a:pt x="1115" y="1193"/>
                </a:cubicBezTo>
                <a:cubicBezTo>
                  <a:pt x="1101" y="1193"/>
                  <a:pt x="1101" y="1207"/>
                  <a:pt x="1101" y="1227"/>
                </a:cubicBezTo>
                <a:cubicBezTo>
                  <a:pt x="1068" y="1227"/>
                  <a:pt x="1081" y="1187"/>
                  <a:pt x="1041" y="1193"/>
                </a:cubicBezTo>
                <a:cubicBezTo>
                  <a:pt x="1068" y="1153"/>
                  <a:pt x="1121" y="1193"/>
                  <a:pt x="1161" y="1173"/>
                </a:cubicBezTo>
                <a:cubicBezTo>
                  <a:pt x="1155" y="1154"/>
                  <a:pt x="1148" y="1134"/>
                  <a:pt x="1121" y="1134"/>
                </a:cubicBezTo>
                <a:cubicBezTo>
                  <a:pt x="1141" y="1114"/>
                  <a:pt x="1168" y="1134"/>
                  <a:pt x="1188" y="1141"/>
                </a:cubicBezTo>
                <a:cubicBezTo>
                  <a:pt x="1188" y="1147"/>
                  <a:pt x="1175" y="1141"/>
                  <a:pt x="1175" y="1147"/>
                </a:cubicBezTo>
                <a:cubicBezTo>
                  <a:pt x="1188" y="1161"/>
                  <a:pt x="1195" y="1154"/>
                  <a:pt x="1215" y="1161"/>
                </a:cubicBezTo>
                <a:cubicBezTo>
                  <a:pt x="1221" y="1141"/>
                  <a:pt x="1188" y="1161"/>
                  <a:pt x="1195" y="1141"/>
                </a:cubicBezTo>
                <a:cubicBezTo>
                  <a:pt x="1221" y="1141"/>
                  <a:pt x="1241" y="1147"/>
                  <a:pt x="1241" y="1161"/>
                </a:cubicBezTo>
                <a:cubicBezTo>
                  <a:pt x="1241" y="1187"/>
                  <a:pt x="1228" y="1161"/>
                  <a:pt x="1215" y="1167"/>
                </a:cubicBezTo>
                <a:cubicBezTo>
                  <a:pt x="1221" y="1207"/>
                  <a:pt x="1255" y="1213"/>
                  <a:pt x="1268" y="1233"/>
                </a:cubicBezTo>
                <a:cubicBezTo>
                  <a:pt x="1288" y="1233"/>
                  <a:pt x="1315" y="1207"/>
                  <a:pt x="1308" y="1200"/>
                </a:cubicBezTo>
                <a:cubicBezTo>
                  <a:pt x="1348" y="1200"/>
                  <a:pt x="1388" y="1180"/>
                  <a:pt x="1395" y="1134"/>
                </a:cubicBezTo>
                <a:cubicBezTo>
                  <a:pt x="1435" y="1134"/>
                  <a:pt x="1455" y="1134"/>
                  <a:pt x="1482" y="1121"/>
                </a:cubicBezTo>
                <a:cubicBezTo>
                  <a:pt x="1482" y="1114"/>
                  <a:pt x="1488" y="1101"/>
                  <a:pt x="1475" y="1101"/>
                </a:cubicBezTo>
                <a:cubicBezTo>
                  <a:pt x="1608" y="1081"/>
                  <a:pt x="1729" y="1153"/>
                  <a:pt x="1849" y="1094"/>
                </a:cubicBezTo>
                <a:cubicBezTo>
                  <a:pt x="1855" y="1074"/>
                  <a:pt x="1829" y="1087"/>
                  <a:pt x="1835" y="1067"/>
                </a:cubicBezTo>
                <a:cubicBezTo>
                  <a:pt x="1855" y="1041"/>
                  <a:pt x="1922" y="1093"/>
                  <a:pt x="1929" y="1047"/>
                </a:cubicBezTo>
                <a:cubicBezTo>
                  <a:pt x="2022" y="1073"/>
                  <a:pt x="2122" y="1041"/>
                  <a:pt x="2202" y="1014"/>
                </a:cubicBezTo>
                <a:cubicBezTo>
                  <a:pt x="2202" y="994"/>
                  <a:pt x="2182" y="1000"/>
                  <a:pt x="2169" y="987"/>
                </a:cubicBezTo>
                <a:cubicBezTo>
                  <a:pt x="2169" y="961"/>
                  <a:pt x="2176" y="961"/>
                  <a:pt x="2162" y="941"/>
                </a:cubicBezTo>
                <a:cubicBezTo>
                  <a:pt x="2176" y="934"/>
                  <a:pt x="2196" y="934"/>
                  <a:pt x="2202" y="914"/>
                </a:cubicBezTo>
                <a:cubicBezTo>
                  <a:pt x="2176" y="894"/>
                  <a:pt x="2129" y="894"/>
                  <a:pt x="2109" y="921"/>
                </a:cubicBezTo>
                <a:cubicBezTo>
                  <a:pt x="2109" y="941"/>
                  <a:pt x="2129" y="941"/>
                  <a:pt x="2136" y="954"/>
                </a:cubicBezTo>
                <a:cubicBezTo>
                  <a:pt x="2122" y="961"/>
                  <a:pt x="2096" y="974"/>
                  <a:pt x="2109" y="981"/>
                </a:cubicBezTo>
                <a:cubicBezTo>
                  <a:pt x="2109" y="1008"/>
                  <a:pt x="2082" y="968"/>
                  <a:pt x="2082" y="988"/>
                </a:cubicBezTo>
                <a:cubicBezTo>
                  <a:pt x="2069" y="982"/>
                  <a:pt x="2096" y="962"/>
                  <a:pt x="2069" y="948"/>
                </a:cubicBezTo>
                <a:cubicBezTo>
                  <a:pt x="2082" y="922"/>
                  <a:pt x="2089" y="922"/>
                  <a:pt x="2082" y="882"/>
                </a:cubicBezTo>
                <a:cubicBezTo>
                  <a:pt x="2122" y="902"/>
                  <a:pt x="2182" y="876"/>
                  <a:pt x="2202" y="902"/>
                </a:cubicBezTo>
                <a:cubicBezTo>
                  <a:pt x="2283" y="863"/>
                  <a:pt x="2343" y="916"/>
                  <a:pt x="2423" y="902"/>
                </a:cubicBezTo>
                <a:cubicBezTo>
                  <a:pt x="2436" y="896"/>
                  <a:pt x="2436" y="916"/>
                  <a:pt x="2449" y="916"/>
                </a:cubicBezTo>
                <a:cubicBezTo>
                  <a:pt x="2483" y="889"/>
                  <a:pt x="2496" y="909"/>
                  <a:pt x="2536" y="902"/>
                </a:cubicBezTo>
                <a:cubicBezTo>
                  <a:pt x="2543" y="936"/>
                  <a:pt x="2503" y="922"/>
                  <a:pt x="2496" y="936"/>
                </a:cubicBezTo>
                <a:cubicBezTo>
                  <a:pt x="2523" y="956"/>
                  <a:pt x="2543" y="936"/>
                  <a:pt x="2576" y="949"/>
                </a:cubicBezTo>
                <a:cubicBezTo>
                  <a:pt x="2583" y="942"/>
                  <a:pt x="2583" y="929"/>
                  <a:pt x="2590" y="916"/>
                </a:cubicBezTo>
                <a:cubicBezTo>
                  <a:pt x="2610" y="922"/>
                  <a:pt x="2636" y="929"/>
                  <a:pt x="2670" y="922"/>
                </a:cubicBezTo>
                <a:cubicBezTo>
                  <a:pt x="2656" y="936"/>
                  <a:pt x="2636" y="936"/>
                  <a:pt x="2616" y="936"/>
                </a:cubicBezTo>
                <a:cubicBezTo>
                  <a:pt x="2696" y="956"/>
                  <a:pt x="2756" y="962"/>
                  <a:pt x="2837" y="942"/>
                </a:cubicBezTo>
                <a:cubicBezTo>
                  <a:pt x="2883" y="962"/>
                  <a:pt x="2977" y="936"/>
                  <a:pt x="2990" y="1002"/>
                </a:cubicBezTo>
                <a:cubicBezTo>
                  <a:pt x="3010" y="1002"/>
                  <a:pt x="3003" y="982"/>
                  <a:pt x="3030" y="988"/>
                </a:cubicBezTo>
                <a:cubicBezTo>
                  <a:pt x="3030" y="975"/>
                  <a:pt x="3003" y="988"/>
                  <a:pt x="3010" y="968"/>
                </a:cubicBezTo>
                <a:cubicBezTo>
                  <a:pt x="3070" y="955"/>
                  <a:pt x="3130" y="982"/>
                  <a:pt x="3130" y="1034"/>
                </a:cubicBezTo>
                <a:cubicBezTo>
                  <a:pt x="3164" y="1034"/>
                  <a:pt x="3170" y="1014"/>
                  <a:pt x="3210" y="1028"/>
                </a:cubicBezTo>
                <a:cubicBezTo>
                  <a:pt x="3217" y="982"/>
                  <a:pt x="3150" y="1008"/>
                  <a:pt x="3150" y="975"/>
                </a:cubicBezTo>
                <a:cubicBezTo>
                  <a:pt x="3177" y="948"/>
                  <a:pt x="3217" y="1001"/>
                  <a:pt x="3217" y="955"/>
                </a:cubicBezTo>
                <a:cubicBezTo>
                  <a:pt x="3264" y="962"/>
                  <a:pt x="3224" y="1028"/>
                  <a:pt x="3270" y="1034"/>
                </a:cubicBezTo>
                <a:cubicBezTo>
                  <a:pt x="3277" y="1028"/>
                  <a:pt x="3264" y="995"/>
                  <a:pt x="3277" y="982"/>
                </a:cubicBezTo>
                <a:cubicBezTo>
                  <a:pt x="3337" y="975"/>
                  <a:pt x="3404" y="1002"/>
                  <a:pt x="3444" y="988"/>
                </a:cubicBezTo>
                <a:cubicBezTo>
                  <a:pt x="3424" y="982"/>
                  <a:pt x="3437" y="962"/>
                  <a:pt x="3411" y="955"/>
                </a:cubicBezTo>
                <a:cubicBezTo>
                  <a:pt x="3411" y="942"/>
                  <a:pt x="3437" y="948"/>
                  <a:pt x="3451" y="948"/>
                </a:cubicBezTo>
                <a:cubicBezTo>
                  <a:pt x="3457" y="974"/>
                  <a:pt x="3464" y="994"/>
                  <a:pt x="3511" y="988"/>
                </a:cubicBezTo>
                <a:cubicBezTo>
                  <a:pt x="3511" y="1014"/>
                  <a:pt x="3491" y="1014"/>
                  <a:pt x="3484" y="1027"/>
                </a:cubicBezTo>
                <a:cubicBezTo>
                  <a:pt x="3504" y="1047"/>
                  <a:pt x="3571" y="1047"/>
                  <a:pt x="3597" y="1047"/>
                </a:cubicBezTo>
                <a:cubicBezTo>
                  <a:pt x="3591" y="1028"/>
                  <a:pt x="3571" y="1014"/>
                  <a:pt x="3551" y="1001"/>
                </a:cubicBezTo>
                <a:cubicBezTo>
                  <a:pt x="3544" y="981"/>
                  <a:pt x="3564" y="988"/>
                  <a:pt x="3557" y="968"/>
                </a:cubicBezTo>
                <a:cubicBezTo>
                  <a:pt x="3604" y="961"/>
                  <a:pt x="3611" y="1000"/>
                  <a:pt x="3651" y="1007"/>
                </a:cubicBezTo>
                <a:cubicBezTo>
                  <a:pt x="3617" y="1053"/>
                  <a:pt x="3724" y="1060"/>
                  <a:pt x="3764" y="1053"/>
                </a:cubicBezTo>
                <a:cubicBezTo>
                  <a:pt x="3771" y="1033"/>
                  <a:pt x="3744" y="1047"/>
                  <a:pt x="3744" y="1033"/>
                </a:cubicBezTo>
                <a:cubicBezTo>
                  <a:pt x="3764" y="1000"/>
                  <a:pt x="3811" y="1027"/>
                  <a:pt x="3824" y="1053"/>
                </a:cubicBezTo>
                <a:cubicBezTo>
                  <a:pt x="3864" y="1033"/>
                  <a:pt x="3911" y="1020"/>
                  <a:pt x="3911" y="1053"/>
                </a:cubicBezTo>
                <a:cubicBezTo>
                  <a:pt x="3938" y="1053"/>
                  <a:pt x="3944" y="1047"/>
                  <a:pt x="3964" y="1040"/>
                </a:cubicBezTo>
                <a:cubicBezTo>
                  <a:pt x="3978" y="1067"/>
                  <a:pt x="4065" y="1093"/>
                  <a:pt x="4078" y="1047"/>
                </a:cubicBezTo>
                <a:cubicBezTo>
                  <a:pt x="4111" y="1060"/>
                  <a:pt x="4158" y="1087"/>
                  <a:pt x="4205" y="1067"/>
                </a:cubicBezTo>
                <a:cubicBezTo>
                  <a:pt x="4225" y="1067"/>
                  <a:pt x="4198" y="1060"/>
                  <a:pt x="4205" y="1047"/>
                </a:cubicBezTo>
                <a:cubicBezTo>
                  <a:pt x="4218" y="1040"/>
                  <a:pt x="4231" y="1047"/>
                  <a:pt x="4258" y="1040"/>
                </a:cubicBezTo>
                <a:cubicBezTo>
                  <a:pt x="4251" y="1073"/>
                  <a:pt x="4298" y="1066"/>
                  <a:pt x="4298" y="1093"/>
                </a:cubicBezTo>
                <a:cubicBezTo>
                  <a:pt x="4372" y="1053"/>
                  <a:pt x="4478" y="1099"/>
                  <a:pt x="4532" y="1093"/>
                </a:cubicBezTo>
                <a:cubicBezTo>
                  <a:pt x="4532" y="1106"/>
                  <a:pt x="4512" y="1099"/>
                  <a:pt x="4512" y="1113"/>
                </a:cubicBezTo>
                <a:cubicBezTo>
                  <a:pt x="4552" y="1119"/>
                  <a:pt x="4538" y="1067"/>
                  <a:pt x="4579" y="1073"/>
                </a:cubicBezTo>
                <a:cubicBezTo>
                  <a:pt x="4605" y="1073"/>
                  <a:pt x="4572" y="1093"/>
                  <a:pt x="4585" y="1100"/>
                </a:cubicBezTo>
                <a:cubicBezTo>
                  <a:pt x="4632" y="1100"/>
                  <a:pt x="4652" y="1120"/>
                  <a:pt x="4685" y="1127"/>
                </a:cubicBezTo>
                <a:cubicBezTo>
                  <a:pt x="4705" y="1127"/>
                  <a:pt x="4712" y="1107"/>
                  <a:pt x="4725" y="1093"/>
                </a:cubicBezTo>
                <a:cubicBezTo>
                  <a:pt x="4745" y="1093"/>
                  <a:pt x="4759" y="1093"/>
                  <a:pt x="4772" y="1100"/>
                </a:cubicBezTo>
                <a:cubicBezTo>
                  <a:pt x="4779" y="1119"/>
                  <a:pt x="4779" y="1119"/>
                  <a:pt x="4772" y="1139"/>
                </a:cubicBezTo>
                <a:cubicBezTo>
                  <a:pt x="4819" y="1153"/>
                  <a:pt x="4879" y="1133"/>
                  <a:pt x="4932" y="1139"/>
                </a:cubicBezTo>
                <a:cubicBezTo>
                  <a:pt x="4939" y="1133"/>
                  <a:pt x="4939" y="1126"/>
                  <a:pt x="4939" y="1119"/>
                </a:cubicBezTo>
                <a:cubicBezTo>
                  <a:pt x="5012" y="1146"/>
                  <a:pt x="5126" y="1113"/>
                  <a:pt x="5239" y="1133"/>
                </a:cubicBezTo>
                <a:cubicBezTo>
                  <a:pt x="5233" y="1139"/>
                  <a:pt x="5213" y="1139"/>
                  <a:pt x="5199" y="1146"/>
                </a:cubicBezTo>
                <a:cubicBezTo>
                  <a:pt x="5233" y="1153"/>
                  <a:pt x="5266" y="1153"/>
                  <a:pt x="5286" y="1139"/>
                </a:cubicBezTo>
                <a:cubicBezTo>
                  <a:pt x="5306" y="1133"/>
                  <a:pt x="5299" y="1159"/>
                  <a:pt x="5313" y="1159"/>
                </a:cubicBezTo>
                <a:cubicBezTo>
                  <a:pt x="5339" y="1153"/>
                  <a:pt x="5366" y="1133"/>
                  <a:pt x="5399" y="1146"/>
                </a:cubicBezTo>
                <a:cubicBezTo>
                  <a:pt x="5413" y="1140"/>
                  <a:pt x="5379" y="1113"/>
                  <a:pt x="5399" y="1107"/>
                </a:cubicBezTo>
                <a:cubicBezTo>
                  <a:pt x="5426" y="1107"/>
                  <a:pt x="5393" y="1133"/>
                  <a:pt x="5413" y="1140"/>
                </a:cubicBezTo>
                <a:cubicBezTo>
                  <a:pt x="5426" y="1147"/>
                  <a:pt x="5439" y="1133"/>
                  <a:pt x="5460" y="1133"/>
                </a:cubicBezTo>
                <a:cubicBezTo>
                  <a:pt x="5473" y="1180"/>
                  <a:pt x="5526" y="1140"/>
                  <a:pt x="5566" y="1153"/>
                </a:cubicBezTo>
                <a:cubicBezTo>
                  <a:pt x="5566" y="1140"/>
                  <a:pt x="5553" y="1133"/>
                  <a:pt x="5533" y="1127"/>
                </a:cubicBezTo>
                <a:cubicBezTo>
                  <a:pt x="5540" y="1107"/>
                  <a:pt x="5593" y="1107"/>
                  <a:pt x="5606" y="1133"/>
                </a:cubicBezTo>
                <a:cubicBezTo>
                  <a:pt x="5626" y="1121"/>
                  <a:pt x="5600" y="1094"/>
                  <a:pt x="5586" y="1094"/>
                </a:cubicBezTo>
                <a:cubicBezTo>
                  <a:pt x="5593" y="1087"/>
                  <a:pt x="5606" y="1087"/>
                  <a:pt x="5613" y="1074"/>
                </a:cubicBezTo>
                <a:cubicBezTo>
                  <a:pt x="5553" y="1001"/>
                  <a:pt x="5453" y="1074"/>
                  <a:pt x="5393" y="1014"/>
                </a:cubicBezTo>
                <a:cubicBezTo>
                  <a:pt x="5353" y="1041"/>
                  <a:pt x="5299" y="1021"/>
                  <a:pt x="5246" y="1014"/>
                </a:cubicBezTo>
                <a:cubicBezTo>
                  <a:pt x="5226" y="1054"/>
                  <a:pt x="5193" y="988"/>
                  <a:pt x="5132" y="1001"/>
                </a:cubicBezTo>
                <a:cubicBezTo>
                  <a:pt x="5159" y="975"/>
                  <a:pt x="5206" y="975"/>
                  <a:pt x="5219" y="955"/>
                </a:cubicBezTo>
                <a:cubicBezTo>
                  <a:pt x="5286" y="1008"/>
                  <a:pt x="5373" y="994"/>
                  <a:pt x="5466" y="994"/>
                </a:cubicBezTo>
                <a:cubicBezTo>
                  <a:pt x="5466" y="975"/>
                  <a:pt x="5439" y="975"/>
                  <a:pt x="5439" y="955"/>
                </a:cubicBezTo>
                <a:cubicBezTo>
                  <a:pt x="5439" y="935"/>
                  <a:pt x="5466" y="942"/>
                  <a:pt x="5480" y="928"/>
                </a:cubicBezTo>
                <a:cubicBezTo>
                  <a:pt x="5413" y="908"/>
                  <a:pt x="5279" y="948"/>
                  <a:pt x="5246" y="902"/>
                </a:cubicBezTo>
                <a:cubicBezTo>
                  <a:pt x="5246" y="888"/>
                  <a:pt x="5246" y="882"/>
                  <a:pt x="5259" y="882"/>
                </a:cubicBezTo>
                <a:cubicBezTo>
                  <a:pt x="5259" y="862"/>
                  <a:pt x="5246" y="862"/>
                  <a:pt x="5246" y="842"/>
                </a:cubicBezTo>
                <a:cubicBezTo>
                  <a:pt x="5213" y="855"/>
                  <a:pt x="5179" y="849"/>
                  <a:pt x="5152" y="835"/>
                </a:cubicBezTo>
                <a:cubicBezTo>
                  <a:pt x="5152" y="829"/>
                  <a:pt x="5146" y="829"/>
                  <a:pt x="5146" y="822"/>
                </a:cubicBezTo>
                <a:cubicBezTo>
                  <a:pt x="5152" y="769"/>
                  <a:pt x="5226" y="782"/>
                  <a:pt x="5259" y="802"/>
                </a:cubicBezTo>
                <a:cubicBezTo>
                  <a:pt x="5253" y="829"/>
                  <a:pt x="5259" y="842"/>
                  <a:pt x="5286" y="835"/>
                </a:cubicBezTo>
                <a:cubicBezTo>
                  <a:pt x="5299" y="795"/>
                  <a:pt x="5333" y="776"/>
                  <a:pt x="5359" y="749"/>
                </a:cubicBezTo>
                <a:cubicBezTo>
                  <a:pt x="5339" y="710"/>
                  <a:pt x="5279" y="703"/>
                  <a:pt x="5219" y="697"/>
                </a:cubicBezTo>
                <a:cubicBezTo>
                  <a:pt x="5219" y="677"/>
                  <a:pt x="5219" y="657"/>
                  <a:pt x="5246" y="657"/>
                </a:cubicBezTo>
                <a:cubicBezTo>
                  <a:pt x="5233" y="624"/>
                  <a:pt x="5186" y="664"/>
                  <a:pt x="5179" y="630"/>
                </a:cubicBezTo>
                <a:cubicBezTo>
                  <a:pt x="5193" y="598"/>
                  <a:pt x="5213" y="571"/>
                  <a:pt x="5259" y="571"/>
                </a:cubicBezTo>
                <a:cubicBezTo>
                  <a:pt x="5266" y="584"/>
                  <a:pt x="5266" y="597"/>
                  <a:pt x="5273" y="610"/>
                </a:cubicBezTo>
                <a:cubicBezTo>
                  <a:pt x="5304" y="592"/>
                  <a:pt x="5318" y="626"/>
                  <a:pt x="5341" y="613"/>
                </a:cubicBezTo>
                <a:lnTo>
                  <a:pt x="5344" y="611"/>
                </a:lnTo>
                <a:lnTo>
                  <a:pt x="5345" y="614"/>
                </a:lnTo>
                <a:lnTo>
                  <a:pt x="5350" y="614"/>
                </a:lnTo>
                <a:lnTo>
                  <a:pt x="5353" y="618"/>
                </a:lnTo>
                <a:cubicBezTo>
                  <a:pt x="5370" y="634"/>
                  <a:pt x="5384" y="650"/>
                  <a:pt x="5413" y="650"/>
                </a:cubicBezTo>
                <a:cubicBezTo>
                  <a:pt x="5446" y="616"/>
                  <a:pt x="5466" y="584"/>
                  <a:pt x="5520" y="570"/>
                </a:cubicBezTo>
                <a:cubicBezTo>
                  <a:pt x="5513" y="557"/>
                  <a:pt x="5500" y="544"/>
                  <a:pt x="5480" y="544"/>
                </a:cubicBezTo>
                <a:cubicBezTo>
                  <a:pt x="5526" y="530"/>
                  <a:pt x="5580" y="524"/>
                  <a:pt x="5640" y="530"/>
                </a:cubicBezTo>
                <a:cubicBezTo>
                  <a:pt x="5646" y="577"/>
                  <a:pt x="5660" y="610"/>
                  <a:pt x="5693" y="630"/>
                </a:cubicBezTo>
                <a:cubicBezTo>
                  <a:pt x="5726" y="596"/>
                  <a:pt x="5807" y="636"/>
                  <a:pt x="5867" y="630"/>
                </a:cubicBezTo>
                <a:cubicBezTo>
                  <a:pt x="5847" y="590"/>
                  <a:pt x="5773" y="604"/>
                  <a:pt x="5740" y="577"/>
                </a:cubicBezTo>
                <a:cubicBezTo>
                  <a:pt x="5800" y="524"/>
                  <a:pt x="5913" y="544"/>
                  <a:pt x="5993" y="538"/>
                </a:cubicBezTo>
                <a:cubicBezTo>
                  <a:pt x="6007" y="525"/>
                  <a:pt x="5987" y="505"/>
                  <a:pt x="5967" y="498"/>
                </a:cubicBezTo>
                <a:cubicBezTo>
                  <a:pt x="5993" y="485"/>
                  <a:pt x="6047" y="498"/>
                  <a:pt x="6033" y="538"/>
                </a:cubicBezTo>
                <a:cubicBezTo>
                  <a:pt x="6060" y="531"/>
                  <a:pt x="6087" y="531"/>
                  <a:pt x="6114" y="544"/>
                </a:cubicBezTo>
                <a:cubicBezTo>
                  <a:pt x="6134" y="544"/>
                  <a:pt x="6134" y="538"/>
                  <a:pt x="6134" y="518"/>
                </a:cubicBezTo>
                <a:cubicBezTo>
                  <a:pt x="6260" y="498"/>
                  <a:pt x="6467" y="544"/>
                  <a:pt x="6514" y="438"/>
                </a:cubicBezTo>
                <a:cubicBezTo>
                  <a:pt x="6534" y="445"/>
                  <a:pt x="6547" y="451"/>
                  <a:pt x="6567" y="451"/>
                </a:cubicBezTo>
                <a:cubicBezTo>
                  <a:pt x="6601" y="524"/>
                  <a:pt x="6734" y="471"/>
                  <a:pt x="6808" y="471"/>
                </a:cubicBezTo>
                <a:cubicBezTo>
                  <a:pt x="6794" y="458"/>
                  <a:pt x="6768" y="465"/>
                  <a:pt x="6761" y="451"/>
                </a:cubicBezTo>
                <a:cubicBezTo>
                  <a:pt x="6770" y="431"/>
                  <a:pt x="6785" y="423"/>
                  <a:pt x="6801" y="423"/>
                </a:cubicBezTo>
                <a:close/>
                <a:moveTo>
                  <a:pt x="3051" y="405"/>
                </a:moveTo>
                <a:lnTo>
                  <a:pt x="3048" y="409"/>
                </a:lnTo>
                <a:cubicBezTo>
                  <a:pt x="3049" y="408"/>
                  <a:pt x="3049" y="407"/>
                  <a:pt x="3050" y="406"/>
                </a:cubicBezTo>
                <a:lnTo>
                  <a:pt x="3051" y="405"/>
                </a:lnTo>
                <a:close/>
                <a:moveTo>
                  <a:pt x="3255" y="382"/>
                </a:moveTo>
                <a:cubicBezTo>
                  <a:pt x="3242" y="389"/>
                  <a:pt x="3249" y="416"/>
                  <a:pt x="3269" y="416"/>
                </a:cubicBezTo>
                <a:cubicBezTo>
                  <a:pt x="3269" y="402"/>
                  <a:pt x="3275" y="396"/>
                  <a:pt x="3275" y="389"/>
                </a:cubicBezTo>
                <a:cubicBezTo>
                  <a:pt x="3269" y="389"/>
                  <a:pt x="3262" y="382"/>
                  <a:pt x="3255" y="382"/>
                </a:cubicBezTo>
                <a:close/>
                <a:moveTo>
                  <a:pt x="384" y="369"/>
                </a:moveTo>
                <a:cubicBezTo>
                  <a:pt x="424" y="388"/>
                  <a:pt x="451" y="408"/>
                  <a:pt x="504" y="422"/>
                </a:cubicBezTo>
                <a:cubicBezTo>
                  <a:pt x="464" y="422"/>
                  <a:pt x="397" y="442"/>
                  <a:pt x="364" y="435"/>
                </a:cubicBezTo>
                <a:cubicBezTo>
                  <a:pt x="317" y="435"/>
                  <a:pt x="297" y="409"/>
                  <a:pt x="257" y="396"/>
                </a:cubicBezTo>
                <a:cubicBezTo>
                  <a:pt x="297" y="376"/>
                  <a:pt x="377" y="402"/>
                  <a:pt x="384" y="369"/>
                </a:cubicBezTo>
                <a:close/>
                <a:moveTo>
                  <a:pt x="3168" y="362"/>
                </a:moveTo>
                <a:cubicBezTo>
                  <a:pt x="3295" y="362"/>
                  <a:pt x="3435" y="376"/>
                  <a:pt x="3569" y="389"/>
                </a:cubicBezTo>
                <a:cubicBezTo>
                  <a:pt x="3629" y="395"/>
                  <a:pt x="3696" y="382"/>
                  <a:pt x="3716" y="428"/>
                </a:cubicBezTo>
                <a:cubicBezTo>
                  <a:pt x="3676" y="435"/>
                  <a:pt x="3649" y="428"/>
                  <a:pt x="3629" y="415"/>
                </a:cubicBezTo>
                <a:cubicBezTo>
                  <a:pt x="3602" y="415"/>
                  <a:pt x="3616" y="442"/>
                  <a:pt x="3589" y="442"/>
                </a:cubicBezTo>
                <a:cubicBezTo>
                  <a:pt x="3596" y="462"/>
                  <a:pt x="3616" y="462"/>
                  <a:pt x="3636" y="468"/>
                </a:cubicBezTo>
                <a:cubicBezTo>
                  <a:pt x="3629" y="488"/>
                  <a:pt x="3649" y="488"/>
                  <a:pt x="3642" y="502"/>
                </a:cubicBezTo>
                <a:cubicBezTo>
                  <a:pt x="3609" y="522"/>
                  <a:pt x="3596" y="515"/>
                  <a:pt x="3569" y="508"/>
                </a:cubicBezTo>
                <a:cubicBezTo>
                  <a:pt x="3556" y="468"/>
                  <a:pt x="3562" y="449"/>
                  <a:pt x="3549" y="429"/>
                </a:cubicBezTo>
                <a:cubicBezTo>
                  <a:pt x="3522" y="442"/>
                  <a:pt x="3529" y="442"/>
                  <a:pt x="3495" y="442"/>
                </a:cubicBezTo>
                <a:cubicBezTo>
                  <a:pt x="3489" y="475"/>
                  <a:pt x="3536" y="482"/>
                  <a:pt x="3549" y="508"/>
                </a:cubicBezTo>
                <a:cubicBezTo>
                  <a:pt x="3542" y="522"/>
                  <a:pt x="3549" y="528"/>
                  <a:pt x="3536" y="542"/>
                </a:cubicBezTo>
                <a:cubicBezTo>
                  <a:pt x="3429" y="515"/>
                  <a:pt x="3315" y="581"/>
                  <a:pt x="3228" y="522"/>
                </a:cubicBezTo>
                <a:cubicBezTo>
                  <a:pt x="3208" y="528"/>
                  <a:pt x="3208" y="555"/>
                  <a:pt x="3188" y="561"/>
                </a:cubicBezTo>
                <a:cubicBezTo>
                  <a:pt x="3168" y="555"/>
                  <a:pt x="3168" y="541"/>
                  <a:pt x="3175" y="528"/>
                </a:cubicBezTo>
                <a:cubicBezTo>
                  <a:pt x="3162" y="521"/>
                  <a:pt x="3142" y="521"/>
                  <a:pt x="3128" y="508"/>
                </a:cubicBezTo>
                <a:cubicBezTo>
                  <a:pt x="3168" y="475"/>
                  <a:pt x="3269" y="528"/>
                  <a:pt x="3269" y="448"/>
                </a:cubicBezTo>
                <a:cubicBezTo>
                  <a:pt x="3242" y="415"/>
                  <a:pt x="3208" y="428"/>
                  <a:pt x="3182" y="415"/>
                </a:cubicBezTo>
                <a:cubicBezTo>
                  <a:pt x="3175" y="422"/>
                  <a:pt x="3168" y="428"/>
                  <a:pt x="3168" y="442"/>
                </a:cubicBezTo>
                <a:cubicBezTo>
                  <a:pt x="3188" y="448"/>
                  <a:pt x="3182" y="408"/>
                  <a:pt x="3195" y="428"/>
                </a:cubicBezTo>
                <a:cubicBezTo>
                  <a:pt x="3208" y="455"/>
                  <a:pt x="3148" y="462"/>
                  <a:pt x="3135" y="435"/>
                </a:cubicBezTo>
                <a:cubicBezTo>
                  <a:pt x="3128" y="442"/>
                  <a:pt x="3122" y="455"/>
                  <a:pt x="3122" y="468"/>
                </a:cubicBezTo>
                <a:cubicBezTo>
                  <a:pt x="3088" y="475"/>
                  <a:pt x="3088" y="468"/>
                  <a:pt x="3062" y="462"/>
                </a:cubicBezTo>
                <a:cubicBezTo>
                  <a:pt x="3055" y="481"/>
                  <a:pt x="3035" y="488"/>
                  <a:pt x="3022" y="501"/>
                </a:cubicBezTo>
                <a:cubicBezTo>
                  <a:pt x="3028" y="527"/>
                  <a:pt x="3042" y="527"/>
                  <a:pt x="3028" y="554"/>
                </a:cubicBezTo>
                <a:cubicBezTo>
                  <a:pt x="2995" y="567"/>
                  <a:pt x="2982" y="521"/>
                  <a:pt x="2955" y="508"/>
                </a:cubicBezTo>
                <a:cubicBezTo>
                  <a:pt x="2955" y="494"/>
                  <a:pt x="2968" y="494"/>
                  <a:pt x="2988" y="494"/>
                </a:cubicBezTo>
                <a:cubicBezTo>
                  <a:pt x="2988" y="482"/>
                  <a:pt x="2975" y="468"/>
                  <a:pt x="2975" y="456"/>
                </a:cubicBezTo>
                <a:cubicBezTo>
                  <a:pt x="2948" y="456"/>
                  <a:pt x="2928" y="449"/>
                  <a:pt x="2915" y="436"/>
                </a:cubicBezTo>
                <a:cubicBezTo>
                  <a:pt x="2962" y="396"/>
                  <a:pt x="3028" y="442"/>
                  <a:pt x="3082" y="416"/>
                </a:cubicBezTo>
                <a:cubicBezTo>
                  <a:pt x="3076" y="416"/>
                  <a:pt x="3060" y="395"/>
                  <a:pt x="3051" y="403"/>
                </a:cubicBezTo>
                <a:lnTo>
                  <a:pt x="3051" y="405"/>
                </a:lnTo>
                <a:lnTo>
                  <a:pt x="3051" y="403"/>
                </a:lnTo>
                <a:cubicBezTo>
                  <a:pt x="3068" y="377"/>
                  <a:pt x="3118" y="388"/>
                  <a:pt x="3168" y="382"/>
                </a:cubicBezTo>
                <a:cubicBezTo>
                  <a:pt x="3175" y="376"/>
                  <a:pt x="3168" y="376"/>
                  <a:pt x="3168" y="362"/>
                </a:cubicBezTo>
                <a:close/>
                <a:moveTo>
                  <a:pt x="351" y="349"/>
                </a:moveTo>
                <a:cubicBezTo>
                  <a:pt x="344" y="369"/>
                  <a:pt x="317" y="369"/>
                  <a:pt x="304" y="363"/>
                </a:cubicBezTo>
                <a:cubicBezTo>
                  <a:pt x="317" y="356"/>
                  <a:pt x="331" y="349"/>
                  <a:pt x="351" y="349"/>
                </a:cubicBezTo>
                <a:close/>
                <a:moveTo>
                  <a:pt x="3872" y="348"/>
                </a:moveTo>
                <a:cubicBezTo>
                  <a:pt x="3881" y="348"/>
                  <a:pt x="3889" y="348"/>
                  <a:pt x="3897" y="349"/>
                </a:cubicBezTo>
                <a:cubicBezTo>
                  <a:pt x="3863" y="402"/>
                  <a:pt x="3877" y="429"/>
                  <a:pt x="3950" y="422"/>
                </a:cubicBezTo>
                <a:cubicBezTo>
                  <a:pt x="3950" y="442"/>
                  <a:pt x="3930" y="436"/>
                  <a:pt x="3937" y="456"/>
                </a:cubicBezTo>
                <a:cubicBezTo>
                  <a:pt x="3970" y="449"/>
                  <a:pt x="3943" y="422"/>
                  <a:pt x="3983" y="436"/>
                </a:cubicBezTo>
                <a:cubicBezTo>
                  <a:pt x="3970" y="462"/>
                  <a:pt x="4010" y="442"/>
                  <a:pt x="3997" y="488"/>
                </a:cubicBezTo>
                <a:cubicBezTo>
                  <a:pt x="3977" y="488"/>
                  <a:pt x="3970" y="482"/>
                  <a:pt x="3970" y="462"/>
                </a:cubicBezTo>
                <a:cubicBezTo>
                  <a:pt x="3950" y="475"/>
                  <a:pt x="3937" y="495"/>
                  <a:pt x="3897" y="488"/>
                </a:cubicBezTo>
                <a:cubicBezTo>
                  <a:pt x="3917" y="502"/>
                  <a:pt x="3943" y="508"/>
                  <a:pt x="3937" y="548"/>
                </a:cubicBezTo>
                <a:cubicBezTo>
                  <a:pt x="3917" y="561"/>
                  <a:pt x="3890" y="541"/>
                  <a:pt x="3863" y="548"/>
                </a:cubicBezTo>
                <a:cubicBezTo>
                  <a:pt x="3863" y="535"/>
                  <a:pt x="3856" y="535"/>
                  <a:pt x="3856" y="521"/>
                </a:cubicBezTo>
                <a:cubicBezTo>
                  <a:pt x="3877" y="502"/>
                  <a:pt x="3863" y="488"/>
                  <a:pt x="3843" y="482"/>
                </a:cubicBezTo>
                <a:cubicBezTo>
                  <a:pt x="3863" y="475"/>
                  <a:pt x="3856" y="448"/>
                  <a:pt x="3883" y="462"/>
                </a:cubicBezTo>
                <a:cubicBezTo>
                  <a:pt x="3877" y="468"/>
                  <a:pt x="3870" y="468"/>
                  <a:pt x="3870" y="475"/>
                </a:cubicBezTo>
                <a:cubicBezTo>
                  <a:pt x="3877" y="495"/>
                  <a:pt x="3897" y="468"/>
                  <a:pt x="3897" y="462"/>
                </a:cubicBezTo>
                <a:cubicBezTo>
                  <a:pt x="3890" y="448"/>
                  <a:pt x="3850" y="455"/>
                  <a:pt x="3830" y="442"/>
                </a:cubicBezTo>
                <a:cubicBezTo>
                  <a:pt x="3850" y="396"/>
                  <a:pt x="3803" y="376"/>
                  <a:pt x="3750" y="376"/>
                </a:cubicBezTo>
                <a:cubicBezTo>
                  <a:pt x="3782" y="360"/>
                  <a:pt x="3832" y="348"/>
                  <a:pt x="3872" y="348"/>
                </a:cubicBezTo>
                <a:close/>
                <a:moveTo>
                  <a:pt x="4483" y="327"/>
                </a:moveTo>
                <a:cubicBezTo>
                  <a:pt x="4491" y="327"/>
                  <a:pt x="4502" y="348"/>
                  <a:pt x="4517" y="343"/>
                </a:cubicBezTo>
                <a:cubicBezTo>
                  <a:pt x="4511" y="362"/>
                  <a:pt x="4484" y="343"/>
                  <a:pt x="4477" y="336"/>
                </a:cubicBezTo>
                <a:cubicBezTo>
                  <a:pt x="4479" y="329"/>
                  <a:pt x="4481" y="327"/>
                  <a:pt x="4483" y="327"/>
                </a:cubicBezTo>
                <a:close/>
                <a:moveTo>
                  <a:pt x="3636" y="273"/>
                </a:moveTo>
                <a:cubicBezTo>
                  <a:pt x="3641" y="274"/>
                  <a:pt x="3646" y="274"/>
                  <a:pt x="3650" y="276"/>
                </a:cubicBezTo>
                <a:cubicBezTo>
                  <a:pt x="3650" y="276"/>
                  <a:pt x="3650" y="276"/>
                  <a:pt x="3650" y="303"/>
                </a:cubicBezTo>
                <a:cubicBezTo>
                  <a:pt x="3623" y="316"/>
                  <a:pt x="3603" y="296"/>
                  <a:pt x="3590" y="289"/>
                </a:cubicBezTo>
                <a:cubicBezTo>
                  <a:pt x="3595" y="279"/>
                  <a:pt x="3618" y="273"/>
                  <a:pt x="3636" y="273"/>
                </a:cubicBezTo>
                <a:close/>
                <a:moveTo>
                  <a:pt x="545" y="124"/>
                </a:moveTo>
                <a:cubicBezTo>
                  <a:pt x="565" y="124"/>
                  <a:pt x="578" y="131"/>
                  <a:pt x="592" y="138"/>
                </a:cubicBezTo>
                <a:cubicBezTo>
                  <a:pt x="585" y="158"/>
                  <a:pt x="552" y="118"/>
                  <a:pt x="545" y="144"/>
                </a:cubicBezTo>
                <a:cubicBezTo>
                  <a:pt x="532" y="138"/>
                  <a:pt x="545" y="138"/>
                  <a:pt x="545" y="124"/>
                </a:cubicBezTo>
                <a:close/>
                <a:moveTo>
                  <a:pt x="237" y="0"/>
                </a:moveTo>
                <a:cubicBezTo>
                  <a:pt x="256" y="1"/>
                  <a:pt x="281" y="10"/>
                  <a:pt x="297" y="5"/>
                </a:cubicBezTo>
                <a:cubicBezTo>
                  <a:pt x="284" y="25"/>
                  <a:pt x="237" y="12"/>
                  <a:pt x="211" y="12"/>
                </a:cubicBezTo>
                <a:cubicBezTo>
                  <a:pt x="216" y="2"/>
                  <a:pt x="225" y="0"/>
                  <a:pt x="237" y="0"/>
                </a:cubicBez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3035056" y="423083"/>
            <a:ext cx="4642729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</a:rPr>
              <a:t>迈向零碳制造，引领行业变革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73671" y="2045078"/>
            <a:ext cx="3557351" cy="53403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绿电占比</a:t>
            </a:r>
            <a:r>
              <a:rPr lang="en-US" altLang="en-US" sz="1600" dirty="0"/>
              <a:t>→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</a:t>
            </a:r>
            <a:r>
              <a:rPr lang="en-US" altLang="zh-CN" sz="1600" dirty="0">
                <a:gradFill>
                  <a:gsLst>
                    <a:gs pos="25000">
                      <a:srgbClr val="F4594F"/>
                    </a:gs>
                    <a:gs pos="75000">
                      <a:srgbClr val="F6A487"/>
                    </a:gs>
                    <a:gs pos="0">
                      <a:srgbClr val="FF3E35"/>
                    </a:gs>
                    <a:gs pos="100000">
                      <a:srgbClr val="FFDEA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 </a:t>
            </a:r>
            <a:r>
              <a:rPr lang="zh-CN" altLang="en-US" sz="1600" dirty="0"/>
              <a:t>探索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氢能</a:t>
            </a:r>
            <a:r>
              <a:rPr lang="zh-CN" altLang="en-US" sz="1600" dirty="0"/>
              <a:t>应用</a:t>
            </a:r>
            <a:endParaRPr lang="zh-CN" altLang="en-US" sz="1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73671" y="1737301"/>
            <a:ext cx="2109837" cy="307777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零碳工厂冲刺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028315" y="3804285"/>
            <a:ext cx="4649470" cy="8293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建立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绿色</a:t>
            </a:r>
            <a:r>
              <a:rPr lang="zh-CN" altLang="en-US" sz="1600" dirty="0"/>
              <a:t>供应链体系</a:t>
            </a:r>
            <a:r>
              <a:rPr lang="en-US" altLang="zh-CN" sz="1600" dirty="0"/>
              <a:t> | </a:t>
            </a:r>
            <a:r>
              <a:rPr lang="zh-CN" altLang="en-US" sz="1600" dirty="0"/>
              <a:t>推动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供应商碳效</a:t>
            </a:r>
            <a:r>
              <a:rPr lang="en-US" altLang="en-US" sz="2400" b="1" dirty="0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  <a:latin typeface="汉仪铸字美心体简" panose="00020600040101010101" charset="-122"/>
                <a:ea typeface="汉仪铸字美心体简" panose="00020600040101010101" charset="-122"/>
              </a:rPr>
              <a:t>↑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20%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endParaRPr lang="en-US" altLang="zh-CN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028621" y="3593555"/>
            <a:ext cx="2109837" cy="307777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绿色产业链协同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210425" y="5288280"/>
            <a:ext cx="5194300" cy="46037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研发</a:t>
            </a:r>
            <a:r>
              <a:rPr lang="en-US" altLang="zh-CN" sz="20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</a:rPr>
              <a:t>“</a:t>
            </a:r>
            <a:r>
              <a:rPr lang="zh-CN" altLang="en-US" sz="20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</a:rPr>
              <a:t>近零碳执行器</a:t>
            </a:r>
            <a:r>
              <a:rPr lang="en-US" altLang="zh-CN" sz="20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</a:rPr>
              <a:t>”</a:t>
            </a:r>
            <a:r>
              <a:rPr lang="en-US" altLang="zh-CN" sz="1600" dirty="0">
                <a:sym typeface="+mn-ea"/>
              </a:rPr>
              <a:t> | </a:t>
            </a:r>
            <a:r>
              <a:rPr lang="zh-CN" altLang="en-US" sz="1600" dirty="0"/>
              <a:t>全生命周期</a:t>
            </a:r>
            <a:r>
              <a:rPr lang="zh-CN" altLang="en-US" sz="2000" b="1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  <a:tileRect r="-100000" b="-100000"/>
                </a:gradFill>
              </a:rPr>
              <a:t>碳排</a:t>
            </a:r>
            <a:r>
              <a:rPr lang="en-US" altLang="en-US" sz="2000" b="1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  <a:tileRect r="-100000" b="-100000"/>
                </a:gradFill>
              </a:rPr>
              <a:t>↓</a:t>
            </a:r>
            <a:r>
              <a:rPr lang="en-US" altLang="zh-CN" sz="2000" b="1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  <a:tileRect r="-100000" b="-100000"/>
                </a:gradFill>
              </a:rPr>
              <a:t>30%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210731" y="4980214"/>
            <a:ext cx="2109837" cy="307777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19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低碳产品技术突破</a:t>
            </a:r>
          </a:p>
        </p:txBody>
      </p:sp>
      <p:sp>
        <p:nvSpPr>
          <p:cNvPr id="22" name="Title 69"/>
          <p:cNvSpPr txBox="1"/>
          <p:nvPr/>
        </p:nvSpPr>
        <p:spPr>
          <a:xfrm>
            <a:off x="593090" y="415925"/>
            <a:ext cx="6819265" cy="6762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500" dirty="0">
                <a:solidFill>
                  <a:schemeClr val="bg1">
                    <a:lumMod val="65000"/>
                  </a:schemeClr>
                </a:solidFill>
              </a:rPr>
              <a:t>四、未来展望</a:t>
            </a:r>
            <a:endParaRPr 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00257" y="381939"/>
            <a:ext cx="1101159" cy="3693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89530" y="6136005"/>
            <a:ext cx="73939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WPS灵秀黑" charset="-122"/>
                <a:ea typeface="WPS灵秀黑" charset="-122"/>
              </a:rPr>
              <a:t>从单点减排到全链协同，我们将以技术革命推动产业绿色跃迁！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605" y="2959735"/>
            <a:ext cx="1997710" cy="2020570"/>
          </a:xfrm>
          <a:prstGeom prst="rect">
            <a:avLst/>
          </a:prstGeom>
        </p:spPr>
      </p:pic>
      <p:grpSp>
        <p:nvGrpSpPr>
          <p:cNvPr id="147" name="组合 146"/>
          <p:cNvGrpSpPr/>
          <p:nvPr>
            <p:custDataLst>
              <p:tags r:id="rId3"/>
            </p:custDataLst>
          </p:nvPr>
        </p:nvGrpSpPr>
        <p:grpSpPr>
          <a:xfrm>
            <a:off x="3448307" y="4318399"/>
            <a:ext cx="3712019" cy="1882173"/>
            <a:chOff x="2254" y="5805"/>
            <a:chExt cx="14722" cy="7464"/>
          </a:xfrm>
        </p:grpSpPr>
        <p:sp>
          <p:nvSpPr>
            <p:cNvPr id="148" name="任意多边形: 形状 59"/>
            <p:cNvSpPr/>
            <p:nvPr>
              <p:custDataLst>
                <p:tags r:id="rId4"/>
              </p:custDataLst>
            </p:nvPr>
          </p:nvSpPr>
          <p:spPr>
            <a:xfrm rot="16200000">
              <a:off x="5887" y="2180"/>
              <a:ext cx="7456" cy="14723"/>
            </a:xfrm>
            <a:custGeom>
              <a:avLst/>
              <a:gdLst>
                <a:gd name="connsiteX0" fmla="*/ 109049 w 3461997"/>
                <a:gd name="connsiteY0" fmla="*/ 151498 h 6837280"/>
                <a:gd name="connsiteX1" fmla="*/ 0 w 3461997"/>
                <a:gd name="connsiteY1" fmla="*/ 260547 h 6837280"/>
                <a:gd name="connsiteX2" fmla="*/ 0 w 3461997"/>
                <a:gd name="connsiteY2" fmla="*/ 6601007 h 6837280"/>
                <a:gd name="connsiteX3" fmla="*/ 236274 w 3461997"/>
                <a:gd name="connsiteY3" fmla="*/ 6837281 h 6837280"/>
                <a:gd name="connsiteX4" fmla="*/ 2238099 w 3461997"/>
                <a:gd name="connsiteY4" fmla="*/ 6837281 h 6837280"/>
                <a:gd name="connsiteX5" fmla="*/ 2356236 w 3461997"/>
                <a:gd name="connsiteY5" fmla="*/ 6719144 h 6837280"/>
                <a:gd name="connsiteX6" fmla="*/ 3089735 w 3461997"/>
                <a:gd name="connsiteY6" fmla="*/ 6719144 h 6837280"/>
                <a:gd name="connsiteX7" fmla="*/ 3221523 w 3461997"/>
                <a:gd name="connsiteY7" fmla="*/ 6587355 h 6837280"/>
                <a:gd name="connsiteX8" fmla="*/ 3221523 w 3461997"/>
                <a:gd name="connsiteY8" fmla="*/ 2509026 h 6837280"/>
                <a:gd name="connsiteX9" fmla="*/ 3461998 w 3461997"/>
                <a:gd name="connsiteY9" fmla="*/ 2268552 h 6837280"/>
                <a:gd name="connsiteX10" fmla="*/ 3461998 w 3461997"/>
                <a:gd name="connsiteY10" fmla="*/ 286517 h 6837280"/>
                <a:gd name="connsiteX11" fmla="*/ 3175480 w 3461997"/>
                <a:gd name="connsiteY11" fmla="*/ 0 h 6837280"/>
                <a:gd name="connsiteX12" fmla="*/ 1130318 w 3461997"/>
                <a:gd name="connsiteY12" fmla="*/ 0 h 6837280"/>
                <a:gd name="connsiteX13" fmla="*/ 985323 w 3461997"/>
                <a:gd name="connsiteY13" fmla="*/ 144995 h 6837280"/>
                <a:gd name="connsiteX14" fmla="*/ 109049 w 3461997"/>
                <a:gd name="connsiteY14" fmla="*/ 151498 h 68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1997" h="6837280">
                  <a:moveTo>
                    <a:pt x="109049" y="151498"/>
                  </a:moveTo>
                  <a:lnTo>
                    <a:pt x="0" y="260547"/>
                  </a:lnTo>
                  <a:lnTo>
                    <a:pt x="0" y="6601007"/>
                  </a:lnTo>
                  <a:lnTo>
                    <a:pt x="236274" y="6837281"/>
                  </a:lnTo>
                  <a:lnTo>
                    <a:pt x="2238099" y="6837281"/>
                  </a:lnTo>
                  <a:lnTo>
                    <a:pt x="2356236" y="6719144"/>
                  </a:lnTo>
                  <a:lnTo>
                    <a:pt x="3089735" y="6719144"/>
                  </a:lnTo>
                  <a:lnTo>
                    <a:pt x="3221523" y="6587355"/>
                  </a:lnTo>
                  <a:lnTo>
                    <a:pt x="3221523" y="2509026"/>
                  </a:lnTo>
                  <a:lnTo>
                    <a:pt x="3461998" y="2268552"/>
                  </a:lnTo>
                  <a:lnTo>
                    <a:pt x="3461998" y="286517"/>
                  </a:lnTo>
                  <a:lnTo>
                    <a:pt x="3175480" y="0"/>
                  </a:lnTo>
                  <a:lnTo>
                    <a:pt x="1130318" y="0"/>
                  </a:lnTo>
                  <a:lnTo>
                    <a:pt x="985323" y="144995"/>
                  </a:lnTo>
                  <a:lnTo>
                    <a:pt x="109049" y="151498"/>
                  </a:lnTo>
                  <a:close/>
                </a:path>
              </a:pathLst>
            </a:custGeom>
            <a:gradFill flip="none" rotWithShape="1">
              <a:gsLst>
                <a:gs pos="51000">
                  <a:srgbClr val="016DFF">
                    <a:alpha val="0"/>
                  </a:srgbClr>
                </a:gs>
                <a:gs pos="2000">
                  <a:schemeClr val="accent1">
                    <a:alpha val="26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8100000" scaled="1"/>
              <a:tileRect/>
            </a:gradFill>
            <a:ln w="6350" cap="flat">
              <a:solidFill>
                <a:schemeClr val="accent1">
                  <a:alpha val="63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49" name="任意多边形: 形状 60"/>
            <p:cNvSpPr/>
            <p:nvPr>
              <p:custDataLst>
                <p:tags r:id="rId5"/>
              </p:custDataLst>
            </p:nvPr>
          </p:nvSpPr>
          <p:spPr>
            <a:xfrm rot="16200000">
              <a:off x="1383" y="12035"/>
              <a:ext cx="2104" cy="363"/>
            </a:xfrm>
            <a:custGeom>
              <a:avLst/>
              <a:gdLst>
                <a:gd name="connsiteX0" fmla="*/ 0 w 976235"/>
                <a:gd name="connsiteY0" fmla="*/ 144793 h 168380"/>
                <a:gd name="connsiteX1" fmla="*/ 0 w 976235"/>
                <a:gd name="connsiteY1" fmla="*/ 0 h 168380"/>
                <a:gd name="connsiteX2" fmla="*/ 976235 w 976235"/>
                <a:gd name="connsiteY2" fmla="*/ 0 h 168380"/>
                <a:gd name="connsiteX3" fmla="*/ 893317 w 976235"/>
                <a:gd name="connsiteY3" fmla="*/ 82918 h 168380"/>
                <a:gd name="connsiteX4" fmla="*/ 86553 w 976235"/>
                <a:gd name="connsiteY4" fmla="*/ 82918 h 168380"/>
                <a:gd name="connsiteX5" fmla="*/ 1090 w 976235"/>
                <a:gd name="connsiteY5" fmla="*/ 168380 h 168380"/>
                <a:gd name="connsiteX6" fmla="*/ 0 w 976235"/>
                <a:gd name="connsiteY6" fmla="*/ 144793 h 16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235" h="168380">
                  <a:moveTo>
                    <a:pt x="0" y="144793"/>
                  </a:moveTo>
                  <a:lnTo>
                    <a:pt x="0" y="0"/>
                  </a:lnTo>
                  <a:lnTo>
                    <a:pt x="976235" y="0"/>
                  </a:lnTo>
                  <a:lnTo>
                    <a:pt x="893317" y="82918"/>
                  </a:lnTo>
                  <a:lnTo>
                    <a:pt x="86553" y="82918"/>
                  </a:lnTo>
                  <a:lnTo>
                    <a:pt x="1090" y="168380"/>
                  </a:lnTo>
                  <a:lnTo>
                    <a:pt x="0" y="144793"/>
                  </a:ln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  <a:ln w="40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50" name="任意多边形: 形状 62"/>
            <p:cNvSpPr/>
            <p:nvPr>
              <p:custDataLst>
                <p:tags r:id="rId6"/>
              </p:custDataLst>
            </p:nvPr>
          </p:nvSpPr>
          <p:spPr>
            <a:xfrm rot="16200000">
              <a:off x="7479" y="5702"/>
              <a:ext cx="341" cy="547"/>
            </a:xfrm>
            <a:custGeom>
              <a:avLst/>
              <a:gdLst>
                <a:gd name="connsiteX0" fmla="*/ 187000 w 188130"/>
                <a:gd name="connsiteY0" fmla="*/ 0 h 302349"/>
                <a:gd name="connsiteX1" fmla="*/ 0 w 188130"/>
                <a:gd name="connsiteY1" fmla="*/ 187000 h 302349"/>
                <a:gd name="connsiteX2" fmla="*/ 0 w 188130"/>
                <a:gd name="connsiteY2" fmla="*/ 302350 h 302349"/>
                <a:gd name="connsiteX3" fmla="*/ 188131 w 188130"/>
                <a:gd name="connsiteY3" fmla="*/ 114219 h 302349"/>
                <a:gd name="connsiteX4" fmla="*/ 187000 w 188130"/>
                <a:gd name="connsiteY4" fmla="*/ 0 h 30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130" h="302349">
                  <a:moveTo>
                    <a:pt x="187000" y="0"/>
                  </a:moveTo>
                  <a:lnTo>
                    <a:pt x="0" y="187000"/>
                  </a:lnTo>
                  <a:lnTo>
                    <a:pt x="0" y="302350"/>
                  </a:lnTo>
                  <a:lnTo>
                    <a:pt x="188131" y="114219"/>
                  </a:lnTo>
                  <a:lnTo>
                    <a:pt x="187000" y="0"/>
                  </a:lnTo>
                  <a:close/>
                </a:path>
              </a:pathLst>
            </a:custGeom>
            <a:solidFill>
              <a:schemeClr val="accent1"/>
            </a:solidFill>
            <a:ln w="403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51" name="任意多边形: 形状 63"/>
            <p:cNvSpPr/>
            <p:nvPr>
              <p:custDataLst>
                <p:tags r:id="rId7"/>
              </p:custDataLst>
            </p:nvPr>
          </p:nvSpPr>
          <p:spPr>
            <a:xfrm rot="16200000">
              <a:off x="9134" y="4417"/>
              <a:ext cx="341" cy="3118"/>
            </a:xfrm>
            <a:custGeom>
              <a:avLst/>
              <a:gdLst>
                <a:gd name="connsiteX0" fmla="*/ 187000 w 188130"/>
                <a:gd name="connsiteY0" fmla="*/ 0 h 302309"/>
                <a:gd name="connsiteX1" fmla="*/ 0 w 188130"/>
                <a:gd name="connsiteY1" fmla="*/ 187000 h 302309"/>
                <a:gd name="connsiteX2" fmla="*/ 0 w 188130"/>
                <a:gd name="connsiteY2" fmla="*/ 302309 h 302309"/>
                <a:gd name="connsiteX3" fmla="*/ 188131 w 188130"/>
                <a:gd name="connsiteY3" fmla="*/ 114179 h 302309"/>
                <a:gd name="connsiteX4" fmla="*/ 187000 w 188130"/>
                <a:gd name="connsiteY4" fmla="*/ 0 h 30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" h="1555">
                  <a:moveTo>
                    <a:pt x="169" y="0"/>
                  </a:moveTo>
                  <a:lnTo>
                    <a:pt x="0" y="169"/>
                  </a:lnTo>
                  <a:lnTo>
                    <a:pt x="0" y="273"/>
                  </a:lnTo>
                  <a:lnTo>
                    <a:pt x="170" y="103"/>
                  </a:lnTo>
                  <a:lnTo>
                    <a:pt x="169" y="0"/>
                  </a:lnTo>
                  <a:close/>
                  <a:moveTo>
                    <a:pt x="169" y="183"/>
                  </a:moveTo>
                  <a:lnTo>
                    <a:pt x="0" y="352"/>
                  </a:lnTo>
                  <a:lnTo>
                    <a:pt x="0" y="456"/>
                  </a:lnTo>
                  <a:lnTo>
                    <a:pt x="170" y="286"/>
                  </a:lnTo>
                  <a:lnTo>
                    <a:pt x="169" y="183"/>
                  </a:lnTo>
                  <a:close/>
                  <a:moveTo>
                    <a:pt x="169" y="366"/>
                  </a:moveTo>
                  <a:lnTo>
                    <a:pt x="0" y="535"/>
                  </a:lnTo>
                  <a:lnTo>
                    <a:pt x="0" y="639"/>
                  </a:lnTo>
                  <a:lnTo>
                    <a:pt x="170" y="469"/>
                  </a:lnTo>
                  <a:lnTo>
                    <a:pt x="169" y="366"/>
                  </a:lnTo>
                  <a:close/>
                  <a:moveTo>
                    <a:pt x="169" y="549"/>
                  </a:moveTo>
                  <a:lnTo>
                    <a:pt x="0" y="718"/>
                  </a:lnTo>
                  <a:lnTo>
                    <a:pt x="0" y="822"/>
                  </a:lnTo>
                  <a:lnTo>
                    <a:pt x="170" y="652"/>
                  </a:lnTo>
                  <a:lnTo>
                    <a:pt x="169" y="549"/>
                  </a:lnTo>
                  <a:close/>
                  <a:moveTo>
                    <a:pt x="169" y="732"/>
                  </a:moveTo>
                  <a:lnTo>
                    <a:pt x="0" y="901"/>
                  </a:lnTo>
                  <a:lnTo>
                    <a:pt x="0" y="1005"/>
                  </a:lnTo>
                  <a:lnTo>
                    <a:pt x="170" y="835"/>
                  </a:lnTo>
                  <a:lnTo>
                    <a:pt x="169" y="732"/>
                  </a:lnTo>
                  <a:close/>
                  <a:moveTo>
                    <a:pt x="169" y="915"/>
                  </a:moveTo>
                  <a:lnTo>
                    <a:pt x="0" y="1084"/>
                  </a:lnTo>
                  <a:lnTo>
                    <a:pt x="0" y="1188"/>
                  </a:lnTo>
                  <a:lnTo>
                    <a:pt x="170" y="1018"/>
                  </a:lnTo>
                  <a:lnTo>
                    <a:pt x="169" y="915"/>
                  </a:lnTo>
                  <a:close/>
                  <a:moveTo>
                    <a:pt x="169" y="1099"/>
                  </a:moveTo>
                  <a:lnTo>
                    <a:pt x="0" y="1268"/>
                  </a:lnTo>
                  <a:lnTo>
                    <a:pt x="0" y="1372"/>
                  </a:lnTo>
                  <a:lnTo>
                    <a:pt x="170" y="1202"/>
                  </a:lnTo>
                  <a:lnTo>
                    <a:pt x="169" y="1099"/>
                  </a:lnTo>
                  <a:close/>
                  <a:moveTo>
                    <a:pt x="169" y="1282"/>
                  </a:moveTo>
                  <a:lnTo>
                    <a:pt x="0" y="1451"/>
                  </a:lnTo>
                  <a:lnTo>
                    <a:pt x="0" y="1555"/>
                  </a:lnTo>
                  <a:lnTo>
                    <a:pt x="170" y="1385"/>
                  </a:lnTo>
                  <a:lnTo>
                    <a:pt x="169" y="1282"/>
                  </a:lnTo>
                  <a:close/>
                </a:path>
              </a:pathLst>
            </a:custGeom>
            <a:solidFill>
              <a:schemeClr val="accent1">
                <a:alpha val="33000"/>
              </a:schemeClr>
            </a:solidFill>
            <a:ln w="403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pic>
          <p:nvPicPr>
            <p:cNvPr id="152" name="图片 151" descr="7901717_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email"/>
            <a:srcRect l="5007" t="-5" r="5007" b="-5"/>
            <a:stretch>
              <a:fillRect/>
            </a:stretch>
          </p:blipFill>
          <p:spPr>
            <a:xfrm>
              <a:off x="2868" y="6715"/>
              <a:ext cx="13533" cy="615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51" h="3068">
                  <a:moveTo>
                    <a:pt x="0" y="0"/>
                  </a:moveTo>
                  <a:lnTo>
                    <a:pt x="6751" y="0"/>
                  </a:lnTo>
                  <a:lnTo>
                    <a:pt x="6751" y="3068"/>
                  </a:lnTo>
                  <a:lnTo>
                    <a:pt x="0" y="306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45289" y="2030279"/>
            <a:ext cx="7492485" cy="2258677"/>
          </a:xfrm>
        </p:spPr>
        <p:txBody>
          <a:bodyPr>
            <a:normAutofit fontScale="90000"/>
          </a:bodyPr>
          <a:lstStyle/>
          <a:p>
            <a:pPr lvl="0" algn="ctr"/>
            <a:r>
              <a:rPr lang="zh-CN" altLang="en-US" sz="4800" spc="600" dirty="0">
                <a:gradFill>
                  <a:gsLst>
                    <a:gs pos="0">
                      <a:srgbClr val="CFF9AE"/>
                    </a:gs>
                    <a:gs pos="90000">
                      <a:srgbClr val="49E7C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绿色智造，合力致远</a:t>
            </a:r>
            <a:br>
              <a:rPr lang="zh-CN" altLang="en-US" sz="4800" spc="600" dirty="0">
                <a:gradFill>
                  <a:gsLst>
                    <a:gs pos="0">
                      <a:srgbClr val="CFF9AE"/>
                    </a:gs>
                    <a:gs pos="90000">
                      <a:srgbClr val="49E7C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</a:br>
            <a:br>
              <a:rPr lang="zh-CN" altLang="en-US" sz="4800" spc="6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zh-CN" altLang="en-US" sz="4000" spc="6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感谢专家、领导聆听，</a:t>
            </a:r>
            <a:br>
              <a:rPr lang="en-US" altLang="zh-CN" sz="4000" spc="6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zh-CN" altLang="en-US" sz="4000" spc="6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请指导！</a:t>
            </a:r>
            <a:endParaRPr lang="en-US" sz="4000" spc="600" dirty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257" y="381939"/>
            <a:ext cx="1101159" cy="3693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0" y="0"/>
            <a:ext cx="3074670" cy="6858000"/>
          </a:xfrm>
          <a:prstGeom prst="rect">
            <a:avLst/>
          </a:prstGeom>
          <a:gradFill>
            <a:gsLst>
              <a:gs pos="51300">
                <a:srgbClr val="32B0EA"/>
              </a:gs>
              <a:gs pos="0">
                <a:srgbClr val="005F9F"/>
              </a:gs>
              <a:gs pos="100000">
                <a:srgbClr val="ADDCE1"/>
              </a:gs>
            </a:gsLst>
            <a:lin ang="5400000" scaled="1"/>
          </a:gradFill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6600" b="0" kern="1200" dirty="0">
                <a:gradFill flip="none" rotWithShape="1">
                  <a:gsLst>
                    <a:gs pos="0">
                      <a:schemeClr val="bg2">
                        <a:lumMod val="75000"/>
                      </a:schemeClr>
                    </a:gs>
                    <a:gs pos="97863">
                      <a:schemeClr val="bg1"/>
                    </a:gs>
                    <a:gs pos="55000">
                      <a:schemeClr val="bg2"/>
                    </a:gs>
                  </a:gsLst>
                  <a:lin ang="16200000" scaled="1"/>
                  <a:tileRect/>
                </a:gradFill>
                <a:effectLst>
                  <a:outerShdw blurRad="63500" dist="127000" dir="2700000" algn="tl" rotWithShape="0">
                    <a:schemeClr val="bg2">
                      <a:lumMod val="25000"/>
                      <a:alpha val="2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 </a:t>
            </a:r>
            <a:r>
              <a:rPr lang="zh-CN" altLang="en-US"/>
              <a:t>目</a:t>
            </a:r>
            <a:r>
              <a:rPr lang="en-US" altLang="zh-CN"/>
              <a:t> </a:t>
            </a:r>
            <a:r>
              <a:rPr lang="zh-CN" altLang="en-US"/>
              <a:t>录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059815" y="381635"/>
            <a:ext cx="2854960" cy="831215"/>
            <a:chOff x="1136936" y="1256582"/>
            <a:chExt cx="2855269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1136936" y="1256582"/>
              <a:ext cx="285526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sp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en-US" altLang="zh-CN" sz="4800" b="1" dirty="0">
                  <a:solidFill>
                    <a:srgbClr val="C00000"/>
                  </a:solidFill>
                </a:rPr>
                <a:t>Contents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00257" y="381939"/>
            <a:ext cx="1101159" cy="369376"/>
          </a:xfrm>
          <a:prstGeom prst="rect">
            <a:avLst/>
          </a:prstGeom>
        </p:spPr>
      </p:pic>
      <p:grpSp>
        <p:nvGrpSpPr>
          <p:cNvPr id="95" name="组合 94"/>
          <p:cNvGrpSpPr/>
          <p:nvPr>
            <p:custDataLst>
              <p:tags r:id="rId3"/>
            </p:custDataLst>
          </p:nvPr>
        </p:nvGrpSpPr>
        <p:grpSpPr>
          <a:xfrm>
            <a:off x="3927475" y="1792605"/>
            <a:ext cx="6572885" cy="3863975"/>
            <a:chOff x="7752" y="2462"/>
            <a:chExt cx="10351" cy="6085"/>
          </a:xfrm>
        </p:grpSpPr>
        <p:sp>
          <p:nvSpPr>
            <p:cNvPr id="87" name="序号"/>
            <p:cNvSpPr txBox="1"/>
            <p:nvPr>
              <p:custDataLst>
                <p:tags r:id="rId5"/>
              </p:custDataLst>
            </p:nvPr>
          </p:nvSpPr>
          <p:spPr>
            <a:xfrm>
              <a:off x="7752" y="2462"/>
              <a:ext cx="1586" cy="125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Autofit/>
            </a:bodyPr>
            <a:lstStyle>
              <a:defPPr>
                <a:defRPr lang="zh-CN"/>
              </a:defPPr>
              <a:lvl1pPr algn="r">
                <a:lnSpc>
                  <a:spcPct val="100000"/>
                </a:lnSpc>
                <a:defRPr sz="4000" b="1">
                  <a:solidFill>
                    <a:schemeClr val="tx2">
                      <a:lumMod val="90000"/>
                      <a:lumOff val="10000"/>
                      <a:alpha val="8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dirty="0">
                  <a:solidFill>
                    <a:schemeClr val="tx2">
                      <a:lumMod val="90000"/>
                      <a:lumOff val="10000"/>
                      <a:alpha val="80000"/>
                    </a:schemeClr>
                  </a:solidFill>
                  <a:latin typeface="+mn-ea"/>
                  <a:ea typeface="+mn-ea"/>
                </a:rPr>
                <a:t>01</a:t>
              </a:r>
            </a:p>
          </p:txBody>
        </p:sp>
        <p:sp>
          <p:nvSpPr>
            <p:cNvPr id="88" name="项标题"/>
            <p:cNvSpPr txBox="1"/>
            <p:nvPr>
              <p:custDataLst>
                <p:tags r:id="rId6"/>
              </p:custDataLst>
            </p:nvPr>
          </p:nvSpPr>
          <p:spPr>
            <a:xfrm>
              <a:off x="10289" y="2693"/>
              <a:ext cx="6597" cy="79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800" b="1" spc="300" dirty="0">
                  <a:solidFill>
                    <a:schemeClr val="accent1"/>
                  </a:solidFill>
                  <a:latin typeface="+mn-ea"/>
                </a:rPr>
                <a:t>企业简介</a:t>
              </a:r>
            </a:p>
          </p:txBody>
        </p:sp>
        <p:sp>
          <p:nvSpPr>
            <p:cNvPr id="89" name="序号"/>
            <p:cNvSpPr txBox="1"/>
            <p:nvPr>
              <p:custDataLst>
                <p:tags r:id="rId7"/>
              </p:custDataLst>
            </p:nvPr>
          </p:nvSpPr>
          <p:spPr>
            <a:xfrm>
              <a:off x="7752" y="4071"/>
              <a:ext cx="1586" cy="125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Autofit/>
            </a:bodyPr>
            <a:lstStyle>
              <a:defPPr>
                <a:defRPr lang="zh-CN"/>
              </a:defPPr>
              <a:lvl1pPr algn="r">
                <a:lnSpc>
                  <a:spcPct val="100000"/>
                </a:lnSpc>
                <a:defRPr sz="4000" b="1">
                  <a:solidFill>
                    <a:schemeClr val="tx2">
                      <a:lumMod val="90000"/>
                      <a:lumOff val="10000"/>
                      <a:alpha val="8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>
                  <a:solidFill>
                    <a:schemeClr val="tx2">
                      <a:lumMod val="90000"/>
                      <a:lumOff val="10000"/>
                      <a:alpha val="80000"/>
                    </a:schemeClr>
                  </a:solidFill>
                  <a:latin typeface="+mn-ea"/>
                  <a:ea typeface="+mn-ea"/>
                </a:rPr>
                <a:t>0</a:t>
              </a:r>
              <a:r>
                <a:rPr lang="en-US" altLang="zh-CN">
                  <a:solidFill>
                    <a:schemeClr val="tx2">
                      <a:lumMod val="90000"/>
                      <a:lumOff val="10000"/>
                      <a:alpha val="80000"/>
                    </a:schemeClr>
                  </a:solidFill>
                  <a:latin typeface="+mn-ea"/>
                  <a:ea typeface="+mn-ea"/>
                </a:rPr>
                <a:t>2</a:t>
              </a:r>
              <a:endParaRPr lang="en-US" altLang="zh-CN" dirty="0">
                <a:solidFill>
                  <a:schemeClr val="tx2">
                    <a:lumMod val="90000"/>
                    <a:lumOff val="10000"/>
                    <a:alpha val="8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90" name="项标题"/>
            <p:cNvSpPr txBox="1"/>
            <p:nvPr>
              <p:custDataLst>
                <p:tags r:id="rId8"/>
              </p:custDataLst>
            </p:nvPr>
          </p:nvSpPr>
          <p:spPr>
            <a:xfrm>
              <a:off x="10289" y="4303"/>
              <a:ext cx="7815" cy="79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800" b="1" spc="300" dirty="0">
                  <a:solidFill>
                    <a:schemeClr val="accent2"/>
                  </a:solidFill>
                  <a:latin typeface="+mn-ea"/>
                </a:rPr>
                <a:t>绿色低碳工厂建设五化成果</a:t>
              </a:r>
            </a:p>
          </p:txBody>
        </p:sp>
        <p:sp>
          <p:nvSpPr>
            <p:cNvPr id="91" name="序号"/>
            <p:cNvSpPr txBox="1"/>
            <p:nvPr>
              <p:custDataLst>
                <p:tags r:id="rId9"/>
              </p:custDataLst>
            </p:nvPr>
          </p:nvSpPr>
          <p:spPr>
            <a:xfrm>
              <a:off x="7752" y="5680"/>
              <a:ext cx="1586" cy="125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Autofit/>
            </a:bodyPr>
            <a:lstStyle>
              <a:defPPr>
                <a:defRPr lang="zh-CN"/>
              </a:defPPr>
              <a:lvl1pPr algn="r">
                <a:lnSpc>
                  <a:spcPct val="100000"/>
                </a:lnSpc>
                <a:defRPr sz="4000" b="1">
                  <a:solidFill>
                    <a:schemeClr val="tx2">
                      <a:lumMod val="90000"/>
                      <a:lumOff val="10000"/>
                      <a:alpha val="8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>
                  <a:solidFill>
                    <a:schemeClr val="tx2">
                      <a:lumMod val="90000"/>
                      <a:lumOff val="10000"/>
                      <a:alpha val="80000"/>
                    </a:schemeClr>
                  </a:solidFill>
                  <a:latin typeface="+mn-ea"/>
                  <a:ea typeface="+mn-ea"/>
                </a:rPr>
                <a:t>0</a:t>
              </a:r>
              <a:r>
                <a:rPr lang="en-US" altLang="zh-CN">
                  <a:solidFill>
                    <a:schemeClr val="tx2">
                      <a:lumMod val="90000"/>
                      <a:lumOff val="10000"/>
                      <a:alpha val="80000"/>
                    </a:schemeClr>
                  </a:solidFill>
                  <a:latin typeface="+mn-ea"/>
                  <a:ea typeface="+mn-ea"/>
                </a:rPr>
                <a:t>3</a:t>
              </a:r>
              <a:endParaRPr lang="en-US" altLang="zh-CN" dirty="0">
                <a:solidFill>
                  <a:schemeClr val="tx2">
                    <a:lumMod val="90000"/>
                    <a:lumOff val="10000"/>
                    <a:alpha val="8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92" name="项标题"/>
            <p:cNvSpPr txBox="1"/>
            <p:nvPr>
              <p:custDataLst>
                <p:tags r:id="rId10"/>
              </p:custDataLst>
            </p:nvPr>
          </p:nvSpPr>
          <p:spPr>
            <a:xfrm>
              <a:off x="10289" y="5912"/>
              <a:ext cx="6597" cy="79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800" b="1" spc="300" dirty="0">
                  <a:solidFill>
                    <a:schemeClr val="accent1"/>
                  </a:solidFill>
                  <a:latin typeface="+mn-ea"/>
                </a:rPr>
                <a:t>创绿工作亮点</a:t>
              </a:r>
            </a:p>
          </p:txBody>
        </p:sp>
        <p:sp>
          <p:nvSpPr>
            <p:cNvPr id="93" name="序号"/>
            <p:cNvSpPr txBox="1"/>
            <p:nvPr>
              <p:custDataLst>
                <p:tags r:id="rId11"/>
              </p:custDataLst>
            </p:nvPr>
          </p:nvSpPr>
          <p:spPr>
            <a:xfrm>
              <a:off x="7752" y="7289"/>
              <a:ext cx="1586" cy="125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Autofit/>
            </a:bodyPr>
            <a:lstStyle>
              <a:defPPr>
                <a:defRPr lang="zh-CN"/>
              </a:defPPr>
              <a:lvl1pPr algn="r">
                <a:lnSpc>
                  <a:spcPct val="100000"/>
                </a:lnSpc>
                <a:defRPr sz="4000" b="1">
                  <a:solidFill>
                    <a:schemeClr val="tx2">
                      <a:lumMod val="90000"/>
                      <a:lumOff val="10000"/>
                      <a:alpha val="8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>
                  <a:solidFill>
                    <a:schemeClr val="tx2">
                      <a:lumMod val="90000"/>
                      <a:lumOff val="10000"/>
                      <a:alpha val="80000"/>
                    </a:schemeClr>
                  </a:solidFill>
                  <a:latin typeface="+mn-ea"/>
                  <a:ea typeface="+mn-ea"/>
                </a:rPr>
                <a:t>0</a:t>
              </a:r>
              <a:r>
                <a:rPr lang="en-US" altLang="zh-CN">
                  <a:solidFill>
                    <a:schemeClr val="tx2">
                      <a:lumMod val="90000"/>
                      <a:lumOff val="10000"/>
                      <a:alpha val="80000"/>
                    </a:schemeClr>
                  </a:solidFill>
                  <a:latin typeface="+mn-ea"/>
                  <a:ea typeface="+mn-ea"/>
                </a:rPr>
                <a:t>4</a:t>
              </a:r>
              <a:endParaRPr lang="en-US" altLang="zh-CN" dirty="0">
                <a:solidFill>
                  <a:schemeClr val="tx2">
                    <a:lumMod val="90000"/>
                    <a:lumOff val="10000"/>
                    <a:alpha val="8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94" name="项标题"/>
            <p:cNvSpPr txBox="1"/>
            <p:nvPr>
              <p:custDataLst>
                <p:tags r:id="rId12"/>
              </p:custDataLst>
            </p:nvPr>
          </p:nvSpPr>
          <p:spPr>
            <a:xfrm>
              <a:off x="10289" y="7520"/>
              <a:ext cx="6597" cy="79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800" b="1" spc="300" dirty="0">
                  <a:solidFill>
                    <a:schemeClr val="accent2"/>
                  </a:solidFill>
                  <a:latin typeface="+mn-ea"/>
                </a:rPr>
                <a:t>未来展望</a:t>
              </a:r>
            </a:p>
          </p:txBody>
        </p:sp>
      </p:grpSp>
      <p:sp>
        <p:nvSpPr>
          <p:cNvPr id="43" name="任意多边形: 形状 12"/>
          <p:cNvSpPr/>
          <p:nvPr userDrawn="1">
            <p:custDataLst>
              <p:tags r:id="rId4"/>
            </p:custDataLst>
          </p:nvPr>
        </p:nvSpPr>
        <p:spPr>
          <a:xfrm>
            <a:off x="660718" y="2961620"/>
            <a:ext cx="1750666" cy="260467"/>
          </a:xfrm>
          <a:custGeom>
            <a:avLst/>
            <a:gdLst/>
            <a:ahLst/>
            <a:cxnLst/>
            <a:rect l="l" t="t" r="r" b="b"/>
            <a:pathLst>
              <a:path w="1750666" h="260467">
                <a:moveTo>
                  <a:pt x="346310" y="26432"/>
                </a:moveTo>
                <a:cubicBezTo>
                  <a:pt x="332683" y="26432"/>
                  <a:pt x="320583" y="28899"/>
                  <a:pt x="310010" y="33833"/>
                </a:cubicBezTo>
                <a:cubicBezTo>
                  <a:pt x="299437" y="38767"/>
                  <a:pt x="290450" y="45757"/>
                  <a:pt x="283050" y="54803"/>
                </a:cubicBezTo>
                <a:cubicBezTo>
                  <a:pt x="275649" y="63848"/>
                  <a:pt x="270010" y="74773"/>
                  <a:pt x="266133" y="87578"/>
                </a:cubicBezTo>
                <a:cubicBezTo>
                  <a:pt x="262256" y="100383"/>
                  <a:pt x="260318" y="114656"/>
                  <a:pt x="260318" y="130398"/>
                </a:cubicBezTo>
                <a:cubicBezTo>
                  <a:pt x="260318" y="146139"/>
                  <a:pt x="262256" y="160354"/>
                  <a:pt x="266133" y="173041"/>
                </a:cubicBezTo>
                <a:cubicBezTo>
                  <a:pt x="270010" y="185728"/>
                  <a:pt x="275649" y="196595"/>
                  <a:pt x="283050" y="205640"/>
                </a:cubicBezTo>
                <a:cubicBezTo>
                  <a:pt x="290450" y="214686"/>
                  <a:pt x="299437" y="221676"/>
                  <a:pt x="310010" y="226610"/>
                </a:cubicBezTo>
                <a:cubicBezTo>
                  <a:pt x="320583" y="231544"/>
                  <a:pt x="332683" y="234011"/>
                  <a:pt x="346310" y="234011"/>
                </a:cubicBezTo>
                <a:cubicBezTo>
                  <a:pt x="359937" y="234011"/>
                  <a:pt x="372096" y="231544"/>
                  <a:pt x="382786" y="226610"/>
                </a:cubicBezTo>
                <a:cubicBezTo>
                  <a:pt x="393476" y="221676"/>
                  <a:pt x="402522" y="214686"/>
                  <a:pt x="409923" y="205640"/>
                </a:cubicBezTo>
                <a:cubicBezTo>
                  <a:pt x="417324" y="196595"/>
                  <a:pt x="422962" y="185728"/>
                  <a:pt x="426839" y="173041"/>
                </a:cubicBezTo>
                <a:cubicBezTo>
                  <a:pt x="430716" y="160354"/>
                  <a:pt x="432654" y="146139"/>
                  <a:pt x="432654" y="130398"/>
                </a:cubicBezTo>
                <a:cubicBezTo>
                  <a:pt x="432654" y="114656"/>
                  <a:pt x="430716" y="100383"/>
                  <a:pt x="426839" y="87578"/>
                </a:cubicBezTo>
                <a:cubicBezTo>
                  <a:pt x="422962" y="74773"/>
                  <a:pt x="417324" y="63848"/>
                  <a:pt x="409923" y="54803"/>
                </a:cubicBezTo>
                <a:cubicBezTo>
                  <a:pt x="402522" y="45757"/>
                  <a:pt x="393476" y="38767"/>
                  <a:pt x="382786" y="33833"/>
                </a:cubicBezTo>
                <a:cubicBezTo>
                  <a:pt x="372096" y="28899"/>
                  <a:pt x="359937" y="26432"/>
                  <a:pt x="346310" y="26432"/>
                </a:cubicBezTo>
                <a:close/>
                <a:moveTo>
                  <a:pt x="1383954" y="2820"/>
                </a:moveTo>
                <a:lnTo>
                  <a:pt x="1561224" y="2820"/>
                </a:lnTo>
                <a:cubicBezTo>
                  <a:pt x="1564043" y="2820"/>
                  <a:pt x="1566158" y="4230"/>
                  <a:pt x="1567567" y="7049"/>
                </a:cubicBezTo>
                <a:cubicBezTo>
                  <a:pt x="1568977" y="9868"/>
                  <a:pt x="1569682" y="12923"/>
                  <a:pt x="1569682" y="16212"/>
                </a:cubicBezTo>
                <a:cubicBezTo>
                  <a:pt x="1569682" y="19501"/>
                  <a:pt x="1568977" y="22497"/>
                  <a:pt x="1567567" y="25199"/>
                </a:cubicBezTo>
                <a:cubicBezTo>
                  <a:pt x="1566158" y="27901"/>
                  <a:pt x="1564043" y="29252"/>
                  <a:pt x="1561224" y="29252"/>
                </a:cubicBezTo>
                <a:lnTo>
                  <a:pt x="1487919" y="29252"/>
                </a:lnTo>
                <a:lnTo>
                  <a:pt x="1487919" y="247755"/>
                </a:lnTo>
                <a:cubicBezTo>
                  <a:pt x="1487919" y="251045"/>
                  <a:pt x="1486333" y="253570"/>
                  <a:pt x="1483161" y="255332"/>
                </a:cubicBezTo>
                <a:cubicBezTo>
                  <a:pt x="1479990" y="257094"/>
                  <a:pt x="1476407" y="257976"/>
                  <a:pt x="1472412" y="257976"/>
                </a:cubicBezTo>
                <a:cubicBezTo>
                  <a:pt x="1468653" y="257976"/>
                  <a:pt x="1465188" y="257094"/>
                  <a:pt x="1462016" y="255332"/>
                </a:cubicBezTo>
                <a:cubicBezTo>
                  <a:pt x="1458844" y="253570"/>
                  <a:pt x="1457258" y="251045"/>
                  <a:pt x="1457258" y="247755"/>
                </a:cubicBezTo>
                <a:lnTo>
                  <a:pt x="1457258" y="29252"/>
                </a:lnTo>
                <a:lnTo>
                  <a:pt x="1383954" y="29252"/>
                </a:lnTo>
                <a:cubicBezTo>
                  <a:pt x="1380900" y="29252"/>
                  <a:pt x="1378668" y="27901"/>
                  <a:pt x="1377258" y="25199"/>
                </a:cubicBezTo>
                <a:cubicBezTo>
                  <a:pt x="1375848" y="22497"/>
                  <a:pt x="1375143" y="19501"/>
                  <a:pt x="1375143" y="16212"/>
                </a:cubicBezTo>
                <a:cubicBezTo>
                  <a:pt x="1375143" y="12923"/>
                  <a:pt x="1375848" y="9868"/>
                  <a:pt x="1377258" y="7049"/>
                </a:cubicBezTo>
                <a:cubicBezTo>
                  <a:pt x="1378668" y="4230"/>
                  <a:pt x="1380900" y="2820"/>
                  <a:pt x="1383954" y="2820"/>
                </a:cubicBezTo>
                <a:close/>
                <a:moveTo>
                  <a:pt x="1169432" y="2820"/>
                </a:moveTo>
                <a:lnTo>
                  <a:pt x="1171546" y="2820"/>
                </a:lnTo>
                <a:cubicBezTo>
                  <a:pt x="1176245" y="2820"/>
                  <a:pt x="1179887" y="3818"/>
                  <a:pt x="1182471" y="5815"/>
                </a:cubicBezTo>
                <a:cubicBezTo>
                  <a:pt x="1185056" y="7813"/>
                  <a:pt x="1187288" y="10338"/>
                  <a:pt x="1189168" y="13393"/>
                </a:cubicBezTo>
                <a:lnTo>
                  <a:pt x="1324851" y="210751"/>
                </a:lnTo>
                <a:lnTo>
                  <a:pt x="1324851" y="12688"/>
                </a:lnTo>
                <a:cubicBezTo>
                  <a:pt x="1324851" y="9398"/>
                  <a:pt x="1326378" y="6931"/>
                  <a:pt x="1329433" y="5287"/>
                </a:cubicBezTo>
                <a:cubicBezTo>
                  <a:pt x="1332487" y="3642"/>
                  <a:pt x="1335894" y="2820"/>
                  <a:pt x="1339653" y="2820"/>
                </a:cubicBezTo>
                <a:cubicBezTo>
                  <a:pt x="1343177" y="2820"/>
                  <a:pt x="1346525" y="3642"/>
                  <a:pt x="1349697" y="5287"/>
                </a:cubicBezTo>
                <a:cubicBezTo>
                  <a:pt x="1352869" y="6931"/>
                  <a:pt x="1354455" y="9398"/>
                  <a:pt x="1354455" y="12688"/>
                </a:cubicBezTo>
                <a:lnTo>
                  <a:pt x="1354455" y="243526"/>
                </a:lnTo>
                <a:cubicBezTo>
                  <a:pt x="1354455" y="253159"/>
                  <a:pt x="1349169" y="257976"/>
                  <a:pt x="1338596" y="257976"/>
                </a:cubicBezTo>
                <a:lnTo>
                  <a:pt x="1336481" y="257976"/>
                </a:lnTo>
                <a:cubicBezTo>
                  <a:pt x="1331782" y="257976"/>
                  <a:pt x="1328141" y="256977"/>
                  <a:pt x="1325556" y="254980"/>
                </a:cubicBezTo>
                <a:cubicBezTo>
                  <a:pt x="1322972" y="252983"/>
                  <a:pt x="1320740" y="250340"/>
                  <a:pt x="1318860" y="247050"/>
                </a:cubicBezTo>
                <a:lnTo>
                  <a:pt x="1183176" y="49692"/>
                </a:lnTo>
                <a:lnTo>
                  <a:pt x="1183176" y="248108"/>
                </a:lnTo>
                <a:cubicBezTo>
                  <a:pt x="1183176" y="251397"/>
                  <a:pt x="1181649" y="253864"/>
                  <a:pt x="1178595" y="255509"/>
                </a:cubicBezTo>
                <a:cubicBezTo>
                  <a:pt x="1175540" y="257153"/>
                  <a:pt x="1172134" y="257976"/>
                  <a:pt x="1168374" y="257976"/>
                </a:cubicBezTo>
                <a:cubicBezTo>
                  <a:pt x="1164850" y="257976"/>
                  <a:pt x="1161502" y="257153"/>
                  <a:pt x="1158330" y="255509"/>
                </a:cubicBezTo>
                <a:cubicBezTo>
                  <a:pt x="1155159" y="253864"/>
                  <a:pt x="1153573" y="251397"/>
                  <a:pt x="1153573" y="248108"/>
                </a:cubicBezTo>
                <a:lnTo>
                  <a:pt x="1153573" y="16917"/>
                </a:lnTo>
                <a:cubicBezTo>
                  <a:pt x="1153573" y="7519"/>
                  <a:pt x="1158859" y="2820"/>
                  <a:pt x="1169432" y="2820"/>
                </a:cubicBezTo>
                <a:close/>
                <a:moveTo>
                  <a:pt x="969045" y="2820"/>
                </a:moveTo>
                <a:lnTo>
                  <a:pt x="1105433" y="2820"/>
                </a:lnTo>
                <a:cubicBezTo>
                  <a:pt x="1108488" y="2820"/>
                  <a:pt x="1110661" y="4171"/>
                  <a:pt x="1111953" y="6873"/>
                </a:cubicBezTo>
                <a:cubicBezTo>
                  <a:pt x="1113245" y="9575"/>
                  <a:pt x="1113891" y="12570"/>
                  <a:pt x="1113891" y="15860"/>
                </a:cubicBezTo>
                <a:cubicBezTo>
                  <a:pt x="1113891" y="19149"/>
                  <a:pt x="1113187" y="22203"/>
                  <a:pt x="1111777" y="25023"/>
                </a:cubicBezTo>
                <a:cubicBezTo>
                  <a:pt x="1110367" y="27842"/>
                  <a:pt x="1108253" y="29252"/>
                  <a:pt x="1105433" y="29252"/>
                </a:cubicBezTo>
                <a:lnTo>
                  <a:pt x="974684" y="29252"/>
                </a:lnTo>
                <a:lnTo>
                  <a:pt x="974684" y="115596"/>
                </a:lnTo>
                <a:lnTo>
                  <a:pt x="1095565" y="115596"/>
                </a:lnTo>
                <a:cubicBezTo>
                  <a:pt x="1098620" y="115596"/>
                  <a:pt x="1100852" y="116947"/>
                  <a:pt x="1102261" y="119649"/>
                </a:cubicBezTo>
                <a:cubicBezTo>
                  <a:pt x="1103671" y="122351"/>
                  <a:pt x="1104376" y="125346"/>
                  <a:pt x="1104376" y="128636"/>
                </a:cubicBezTo>
                <a:cubicBezTo>
                  <a:pt x="1104376" y="131925"/>
                  <a:pt x="1103730" y="134979"/>
                  <a:pt x="1102438" y="137799"/>
                </a:cubicBezTo>
                <a:cubicBezTo>
                  <a:pt x="1101145" y="140618"/>
                  <a:pt x="1098855" y="142028"/>
                  <a:pt x="1095565" y="142028"/>
                </a:cubicBezTo>
                <a:lnTo>
                  <a:pt x="974684" y="142028"/>
                </a:lnTo>
                <a:lnTo>
                  <a:pt x="974684" y="231544"/>
                </a:lnTo>
                <a:lnTo>
                  <a:pt x="1107900" y="231544"/>
                </a:lnTo>
                <a:cubicBezTo>
                  <a:pt x="1110720" y="231544"/>
                  <a:pt x="1112834" y="232895"/>
                  <a:pt x="1114244" y="235597"/>
                </a:cubicBezTo>
                <a:cubicBezTo>
                  <a:pt x="1115654" y="238299"/>
                  <a:pt x="1116358" y="241294"/>
                  <a:pt x="1116358" y="244583"/>
                </a:cubicBezTo>
                <a:cubicBezTo>
                  <a:pt x="1116358" y="247873"/>
                  <a:pt x="1115712" y="250927"/>
                  <a:pt x="1114420" y="253746"/>
                </a:cubicBezTo>
                <a:cubicBezTo>
                  <a:pt x="1113128" y="256566"/>
                  <a:pt x="1110955" y="257976"/>
                  <a:pt x="1107900" y="257976"/>
                </a:cubicBezTo>
                <a:lnTo>
                  <a:pt x="969045" y="257976"/>
                </a:lnTo>
                <a:cubicBezTo>
                  <a:pt x="959882" y="257976"/>
                  <a:pt x="953421" y="256037"/>
                  <a:pt x="949661" y="252161"/>
                </a:cubicBezTo>
                <a:cubicBezTo>
                  <a:pt x="945902" y="248284"/>
                  <a:pt x="944023" y="241764"/>
                  <a:pt x="944023" y="232601"/>
                </a:cubicBezTo>
                <a:lnTo>
                  <a:pt x="944023" y="27842"/>
                </a:lnTo>
                <a:cubicBezTo>
                  <a:pt x="944023" y="18679"/>
                  <a:pt x="945902" y="12218"/>
                  <a:pt x="949661" y="8459"/>
                </a:cubicBezTo>
                <a:cubicBezTo>
                  <a:pt x="953421" y="4699"/>
                  <a:pt x="959882" y="2820"/>
                  <a:pt x="969045" y="2820"/>
                </a:cubicBezTo>
                <a:close/>
                <a:moveTo>
                  <a:pt x="736254" y="2820"/>
                </a:moveTo>
                <a:lnTo>
                  <a:pt x="913524" y="2820"/>
                </a:lnTo>
                <a:cubicBezTo>
                  <a:pt x="916343" y="2820"/>
                  <a:pt x="918457" y="4230"/>
                  <a:pt x="919867" y="7049"/>
                </a:cubicBezTo>
                <a:cubicBezTo>
                  <a:pt x="921277" y="9868"/>
                  <a:pt x="921982" y="12923"/>
                  <a:pt x="921982" y="16212"/>
                </a:cubicBezTo>
                <a:cubicBezTo>
                  <a:pt x="921982" y="19501"/>
                  <a:pt x="921277" y="22497"/>
                  <a:pt x="919867" y="25199"/>
                </a:cubicBezTo>
                <a:cubicBezTo>
                  <a:pt x="918457" y="27901"/>
                  <a:pt x="916343" y="29252"/>
                  <a:pt x="913524" y="29252"/>
                </a:cubicBezTo>
                <a:lnTo>
                  <a:pt x="840219" y="29252"/>
                </a:lnTo>
                <a:lnTo>
                  <a:pt x="840219" y="247755"/>
                </a:lnTo>
                <a:cubicBezTo>
                  <a:pt x="840219" y="251045"/>
                  <a:pt x="838633" y="253570"/>
                  <a:pt x="835462" y="255332"/>
                </a:cubicBezTo>
                <a:cubicBezTo>
                  <a:pt x="832290" y="257094"/>
                  <a:pt x="828707" y="257976"/>
                  <a:pt x="824712" y="257976"/>
                </a:cubicBezTo>
                <a:cubicBezTo>
                  <a:pt x="820953" y="257976"/>
                  <a:pt x="817488" y="257094"/>
                  <a:pt x="814316" y="255332"/>
                </a:cubicBezTo>
                <a:cubicBezTo>
                  <a:pt x="811144" y="253570"/>
                  <a:pt x="809558" y="251045"/>
                  <a:pt x="809558" y="247755"/>
                </a:cubicBezTo>
                <a:lnTo>
                  <a:pt x="809558" y="29252"/>
                </a:lnTo>
                <a:lnTo>
                  <a:pt x="736254" y="29252"/>
                </a:lnTo>
                <a:cubicBezTo>
                  <a:pt x="733199" y="29252"/>
                  <a:pt x="730967" y="27901"/>
                  <a:pt x="729558" y="25199"/>
                </a:cubicBezTo>
                <a:cubicBezTo>
                  <a:pt x="728148" y="22497"/>
                  <a:pt x="727443" y="19501"/>
                  <a:pt x="727443" y="16212"/>
                </a:cubicBezTo>
                <a:cubicBezTo>
                  <a:pt x="727443" y="12923"/>
                  <a:pt x="728148" y="9868"/>
                  <a:pt x="729558" y="7049"/>
                </a:cubicBezTo>
                <a:cubicBezTo>
                  <a:pt x="730967" y="4230"/>
                  <a:pt x="733199" y="2820"/>
                  <a:pt x="736254" y="2820"/>
                </a:cubicBezTo>
                <a:close/>
                <a:moveTo>
                  <a:pt x="521732" y="2820"/>
                </a:moveTo>
                <a:lnTo>
                  <a:pt x="523846" y="2820"/>
                </a:lnTo>
                <a:cubicBezTo>
                  <a:pt x="528545" y="2820"/>
                  <a:pt x="532187" y="3818"/>
                  <a:pt x="534772" y="5815"/>
                </a:cubicBezTo>
                <a:cubicBezTo>
                  <a:pt x="537356" y="7813"/>
                  <a:pt x="539588" y="10338"/>
                  <a:pt x="541468" y="13393"/>
                </a:cubicBezTo>
                <a:lnTo>
                  <a:pt x="677151" y="210751"/>
                </a:lnTo>
                <a:lnTo>
                  <a:pt x="677151" y="12688"/>
                </a:lnTo>
                <a:cubicBezTo>
                  <a:pt x="677151" y="9398"/>
                  <a:pt x="678678" y="6931"/>
                  <a:pt x="681733" y="5287"/>
                </a:cubicBezTo>
                <a:cubicBezTo>
                  <a:pt x="684787" y="3642"/>
                  <a:pt x="688194" y="2820"/>
                  <a:pt x="691953" y="2820"/>
                </a:cubicBezTo>
                <a:cubicBezTo>
                  <a:pt x="695477" y="2820"/>
                  <a:pt x="698825" y="3642"/>
                  <a:pt x="701997" y="5287"/>
                </a:cubicBezTo>
                <a:cubicBezTo>
                  <a:pt x="705169" y="6931"/>
                  <a:pt x="706755" y="9398"/>
                  <a:pt x="706755" y="12688"/>
                </a:cubicBezTo>
                <a:lnTo>
                  <a:pt x="706755" y="243526"/>
                </a:lnTo>
                <a:cubicBezTo>
                  <a:pt x="706755" y="253159"/>
                  <a:pt x="701469" y="257976"/>
                  <a:pt x="690896" y="257976"/>
                </a:cubicBezTo>
                <a:lnTo>
                  <a:pt x="688781" y="257976"/>
                </a:lnTo>
                <a:cubicBezTo>
                  <a:pt x="684082" y="257976"/>
                  <a:pt x="680440" y="256977"/>
                  <a:pt x="677856" y="254980"/>
                </a:cubicBezTo>
                <a:cubicBezTo>
                  <a:pt x="675272" y="252983"/>
                  <a:pt x="673040" y="250340"/>
                  <a:pt x="671160" y="247050"/>
                </a:cubicBezTo>
                <a:lnTo>
                  <a:pt x="535476" y="49692"/>
                </a:lnTo>
                <a:lnTo>
                  <a:pt x="535476" y="248108"/>
                </a:lnTo>
                <a:cubicBezTo>
                  <a:pt x="535476" y="251397"/>
                  <a:pt x="533949" y="253864"/>
                  <a:pt x="530895" y="255509"/>
                </a:cubicBezTo>
                <a:cubicBezTo>
                  <a:pt x="527840" y="257153"/>
                  <a:pt x="524434" y="257976"/>
                  <a:pt x="520674" y="257976"/>
                </a:cubicBezTo>
                <a:cubicBezTo>
                  <a:pt x="517150" y="257976"/>
                  <a:pt x="513802" y="257153"/>
                  <a:pt x="510630" y="255509"/>
                </a:cubicBezTo>
                <a:cubicBezTo>
                  <a:pt x="507458" y="253864"/>
                  <a:pt x="505873" y="251397"/>
                  <a:pt x="505873" y="248108"/>
                </a:cubicBezTo>
                <a:lnTo>
                  <a:pt x="505873" y="16917"/>
                </a:lnTo>
                <a:cubicBezTo>
                  <a:pt x="505873" y="7519"/>
                  <a:pt x="511159" y="2820"/>
                  <a:pt x="521732" y="2820"/>
                </a:cubicBezTo>
                <a:close/>
                <a:moveTo>
                  <a:pt x="1666084" y="0"/>
                </a:moveTo>
                <a:cubicBezTo>
                  <a:pt x="1677362" y="0"/>
                  <a:pt x="1688757" y="1410"/>
                  <a:pt x="1700270" y="4230"/>
                </a:cubicBezTo>
                <a:cubicBezTo>
                  <a:pt x="1711782" y="7049"/>
                  <a:pt x="1721532" y="10691"/>
                  <a:pt x="1729521" y="15155"/>
                </a:cubicBezTo>
                <a:cubicBezTo>
                  <a:pt x="1736804" y="18914"/>
                  <a:pt x="1740446" y="23848"/>
                  <a:pt x="1740446" y="29957"/>
                </a:cubicBezTo>
                <a:cubicBezTo>
                  <a:pt x="1740446" y="34891"/>
                  <a:pt x="1739213" y="38650"/>
                  <a:pt x="1736746" y="41234"/>
                </a:cubicBezTo>
                <a:cubicBezTo>
                  <a:pt x="1734279" y="43819"/>
                  <a:pt x="1730696" y="44523"/>
                  <a:pt x="1725996" y="43349"/>
                </a:cubicBezTo>
                <a:cubicBezTo>
                  <a:pt x="1721298" y="41469"/>
                  <a:pt x="1716775" y="39531"/>
                  <a:pt x="1712428" y="37534"/>
                </a:cubicBezTo>
                <a:cubicBezTo>
                  <a:pt x="1708082" y="35537"/>
                  <a:pt x="1703676" y="33716"/>
                  <a:pt x="1699212" y="32071"/>
                </a:cubicBezTo>
                <a:cubicBezTo>
                  <a:pt x="1694748" y="30426"/>
                  <a:pt x="1689991" y="29076"/>
                  <a:pt x="1684939" y="28018"/>
                </a:cubicBezTo>
                <a:cubicBezTo>
                  <a:pt x="1679888" y="26961"/>
                  <a:pt x="1674190" y="26432"/>
                  <a:pt x="1667846" y="26432"/>
                </a:cubicBezTo>
                <a:cubicBezTo>
                  <a:pt x="1660798" y="26432"/>
                  <a:pt x="1654219" y="27255"/>
                  <a:pt x="1648111" y="28899"/>
                </a:cubicBezTo>
                <a:cubicBezTo>
                  <a:pt x="1642002" y="30544"/>
                  <a:pt x="1636598" y="33011"/>
                  <a:pt x="1631899" y="36300"/>
                </a:cubicBezTo>
                <a:cubicBezTo>
                  <a:pt x="1627200" y="39590"/>
                  <a:pt x="1623500" y="43877"/>
                  <a:pt x="1620798" y="49164"/>
                </a:cubicBezTo>
                <a:cubicBezTo>
                  <a:pt x="1618096" y="54450"/>
                  <a:pt x="1616745" y="60618"/>
                  <a:pt x="1616745" y="67666"/>
                </a:cubicBezTo>
                <a:cubicBezTo>
                  <a:pt x="1616745" y="76124"/>
                  <a:pt x="1618624" y="82879"/>
                  <a:pt x="1622384" y="87931"/>
                </a:cubicBezTo>
                <a:cubicBezTo>
                  <a:pt x="1626143" y="92982"/>
                  <a:pt x="1631077" y="97211"/>
                  <a:pt x="1637185" y="100618"/>
                </a:cubicBezTo>
                <a:cubicBezTo>
                  <a:pt x="1643294" y="104025"/>
                  <a:pt x="1650225" y="106903"/>
                  <a:pt x="1657979" y="109252"/>
                </a:cubicBezTo>
                <a:cubicBezTo>
                  <a:pt x="1665732" y="111602"/>
                  <a:pt x="1673720" y="114186"/>
                  <a:pt x="1681943" y="117006"/>
                </a:cubicBezTo>
                <a:cubicBezTo>
                  <a:pt x="1691106" y="120295"/>
                  <a:pt x="1699800" y="124054"/>
                  <a:pt x="1708023" y="128283"/>
                </a:cubicBezTo>
                <a:cubicBezTo>
                  <a:pt x="1716246" y="132512"/>
                  <a:pt x="1723530" y="137622"/>
                  <a:pt x="1729873" y="143614"/>
                </a:cubicBezTo>
                <a:cubicBezTo>
                  <a:pt x="1736217" y="149605"/>
                  <a:pt x="1741268" y="156653"/>
                  <a:pt x="1745027" y="164759"/>
                </a:cubicBezTo>
                <a:cubicBezTo>
                  <a:pt x="1748787" y="172865"/>
                  <a:pt x="1750666" y="182204"/>
                  <a:pt x="1750666" y="192777"/>
                </a:cubicBezTo>
                <a:cubicBezTo>
                  <a:pt x="1750666" y="203350"/>
                  <a:pt x="1748611" y="212865"/>
                  <a:pt x="1744499" y="221323"/>
                </a:cubicBezTo>
                <a:cubicBezTo>
                  <a:pt x="1740387" y="229782"/>
                  <a:pt x="1734631" y="236889"/>
                  <a:pt x="1727230" y="242645"/>
                </a:cubicBezTo>
                <a:cubicBezTo>
                  <a:pt x="1719829" y="248401"/>
                  <a:pt x="1710901" y="252807"/>
                  <a:pt x="1700446" y="255861"/>
                </a:cubicBezTo>
                <a:cubicBezTo>
                  <a:pt x="1689991" y="258915"/>
                  <a:pt x="1678419" y="260443"/>
                  <a:pt x="1665732" y="260443"/>
                </a:cubicBezTo>
                <a:cubicBezTo>
                  <a:pt x="1653045" y="260443"/>
                  <a:pt x="1641003" y="258857"/>
                  <a:pt x="1629608" y="255685"/>
                </a:cubicBezTo>
                <a:cubicBezTo>
                  <a:pt x="1618213" y="252513"/>
                  <a:pt x="1607347" y="248225"/>
                  <a:pt x="1597009" y="242821"/>
                </a:cubicBezTo>
                <a:cubicBezTo>
                  <a:pt x="1593015" y="240942"/>
                  <a:pt x="1590313" y="238768"/>
                  <a:pt x="1588903" y="236301"/>
                </a:cubicBezTo>
                <a:cubicBezTo>
                  <a:pt x="1587493" y="233834"/>
                  <a:pt x="1586789" y="230721"/>
                  <a:pt x="1586789" y="226962"/>
                </a:cubicBezTo>
                <a:cubicBezTo>
                  <a:pt x="1586789" y="224848"/>
                  <a:pt x="1587024" y="222968"/>
                  <a:pt x="1587493" y="221323"/>
                </a:cubicBezTo>
                <a:cubicBezTo>
                  <a:pt x="1587963" y="219679"/>
                  <a:pt x="1588551" y="218152"/>
                  <a:pt x="1589256" y="216742"/>
                </a:cubicBezTo>
                <a:cubicBezTo>
                  <a:pt x="1591135" y="212983"/>
                  <a:pt x="1594072" y="211103"/>
                  <a:pt x="1598066" y="211103"/>
                </a:cubicBezTo>
                <a:cubicBezTo>
                  <a:pt x="1600886" y="211103"/>
                  <a:pt x="1603881" y="212337"/>
                  <a:pt x="1607053" y="214803"/>
                </a:cubicBezTo>
                <a:cubicBezTo>
                  <a:pt x="1610225" y="217270"/>
                  <a:pt x="1614278" y="219914"/>
                  <a:pt x="1619212" y="222733"/>
                </a:cubicBezTo>
                <a:cubicBezTo>
                  <a:pt x="1624146" y="225552"/>
                  <a:pt x="1630196" y="228137"/>
                  <a:pt x="1637362" y="230486"/>
                </a:cubicBezTo>
                <a:cubicBezTo>
                  <a:pt x="1644528" y="232836"/>
                  <a:pt x="1653280" y="234011"/>
                  <a:pt x="1663617" y="234011"/>
                </a:cubicBezTo>
                <a:cubicBezTo>
                  <a:pt x="1671371" y="234011"/>
                  <a:pt x="1678595" y="233188"/>
                  <a:pt x="1685291" y="231544"/>
                </a:cubicBezTo>
                <a:cubicBezTo>
                  <a:pt x="1691987" y="229899"/>
                  <a:pt x="1697803" y="227373"/>
                  <a:pt x="1702736" y="223967"/>
                </a:cubicBezTo>
                <a:cubicBezTo>
                  <a:pt x="1707670" y="220560"/>
                  <a:pt x="1711547" y="216272"/>
                  <a:pt x="1714366" y="211103"/>
                </a:cubicBezTo>
                <a:cubicBezTo>
                  <a:pt x="1717186" y="205934"/>
                  <a:pt x="1718596" y="199943"/>
                  <a:pt x="1718596" y="193129"/>
                </a:cubicBezTo>
                <a:cubicBezTo>
                  <a:pt x="1718596" y="184671"/>
                  <a:pt x="1716833" y="177505"/>
                  <a:pt x="1713309" y="171631"/>
                </a:cubicBezTo>
                <a:cubicBezTo>
                  <a:pt x="1709785" y="165758"/>
                  <a:pt x="1705086" y="160648"/>
                  <a:pt x="1699212" y="156301"/>
                </a:cubicBezTo>
                <a:cubicBezTo>
                  <a:pt x="1693339" y="151954"/>
                  <a:pt x="1686584" y="148254"/>
                  <a:pt x="1678948" y="145200"/>
                </a:cubicBezTo>
                <a:cubicBezTo>
                  <a:pt x="1671312" y="142145"/>
                  <a:pt x="1663382" y="139326"/>
                  <a:pt x="1655159" y="136741"/>
                </a:cubicBezTo>
                <a:cubicBezTo>
                  <a:pt x="1646936" y="134392"/>
                  <a:pt x="1638654" y="131572"/>
                  <a:pt x="1630313" y="128283"/>
                </a:cubicBezTo>
                <a:cubicBezTo>
                  <a:pt x="1621972" y="124994"/>
                  <a:pt x="1614395" y="120706"/>
                  <a:pt x="1607582" y="115420"/>
                </a:cubicBezTo>
                <a:cubicBezTo>
                  <a:pt x="1600768" y="110133"/>
                  <a:pt x="1595188" y="103496"/>
                  <a:pt x="1590841" y="95508"/>
                </a:cubicBezTo>
                <a:cubicBezTo>
                  <a:pt x="1586495" y="87519"/>
                  <a:pt x="1584322" y="77651"/>
                  <a:pt x="1584322" y="65904"/>
                </a:cubicBezTo>
                <a:cubicBezTo>
                  <a:pt x="1584322" y="55331"/>
                  <a:pt x="1586554" y="45992"/>
                  <a:pt x="1591018" y="37886"/>
                </a:cubicBezTo>
                <a:cubicBezTo>
                  <a:pt x="1595482" y="29780"/>
                  <a:pt x="1601414" y="22908"/>
                  <a:pt x="1608815" y="17269"/>
                </a:cubicBezTo>
                <a:cubicBezTo>
                  <a:pt x="1616216" y="11630"/>
                  <a:pt x="1624851" y="7343"/>
                  <a:pt x="1634718" y="4406"/>
                </a:cubicBezTo>
                <a:cubicBezTo>
                  <a:pt x="1644586" y="1469"/>
                  <a:pt x="1655042" y="0"/>
                  <a:pt x="1666084" y="0"/>
                </a:cubicBezTo>
                <a:close/>
                <a:moveTo>
                  <a:pt x="346310" y="0"/>
                </a:moveTo>
                <a:cubicBezTo>
                  <a:pt x="363931" y="0"/>
                  <a:pt x="379966" y="2996"/>
                  <a:pt x="394416" y="8987"/>
                </a:cubicBezTo>
                <a:cubicBezTo>
                  <a:pt x="408865" y="14979"/>
                  <a:pt x="421259" y="23613"/>
                  <a:pt x="431597" y="34891"/>
                </a:cubicBezTo>
                <a:cubicBezTo>
                  <a:pt x="441934" y="46168"/>
                  <a:pt x="449982" y="59854"/>
                  <a:pt x="455738" y="75948"/>
                </a:cubicBezTo>
                <a:cubicBezTo>
                  <a:pt x="461494" y="92042"/>
                  <a:pt x="464372" y="110192"/>
                  <a:pt x="464372" y="130398"/>
                </a:cubicBezTo>
                <a:cubicBezTo>
                  <a:pt x="464372" y="150603"/>
                  <a:pt x="461494" y="168753"/>
                  <a:pt x="455738" y="184847"/>
                </a:cubicBezTo>
                <a:cubicBezTo>
                  <a:pt x="449982" y="200941"/>
                  <a:pt x="441934" y="214569"/>
                  <a:pt x="431597" y="225729"/>
                </a:cubicBezTo>
                <a:cubicBezTo>
                  <a:pt x="421259" y="236889"/>
                  <a:pt x="408865" y="245464"/>
                  <a:pt x="394416" y="251456"/>
                </a:cubicBezTo>
                <a:cubicBezTo>
                  <a:pt x="379966" y="257447"/>
                  <a:pt x="363931" y="260443"/>
                  <a:pt x="346310" y="260443"/>
                </a:cubicBezTo>
                <a:cubicBezTo>
                  <a:pt x="328689" y="260443"/>
                  <a:pt x="312653" y="257447"/>
                  <a:pt x="298204" y="251456"/>
                </a:cubicBezTo>
                <a:cubicBezTo>
                  <a:pt x="283754" y="245464"/>
                  <a:pt x="271361" y="236889"/>
                  <a:pt x="261023" y="225729"/>
                </a:cubicBezTo>
                <a:cubicBezTo>
                  <a:pt x="250685" y="214569"/>
                  <a:pt x="242697" y="200941"/>
                  <a:pt x="237058" y="184847"/>
                </a:cubicBezTo>
                <a:cubicBezTo>
                  <a:pt x="231419" y="168753"/>
                  <a:pt x="228600" y="150603"/>
                  <a:pt x="228600" y="130398"/>
                </a:cubicBezTo>
                <a:cubicBezTo>
                  <a:pt x="228600" y="110192"/>
                  <a:pt x="231419" y="92042"/>
                  <a:pt x="237058" y="75948"/>
                </a:cubicBezTo>
                <a:cubicBezTo>
                  <a:pt x="242697" y="59854"/>
                  <a:pt x="250685" y="46168"/>
                  <a:pt x="261023" y="34891"/>
                </a:cubicBezTo>
                <a:cubicBezTo>
                  <a:pt x="271361" y="23613"/>
                  <a:pt x="283754" y="14979"/>
                  <a:pt x="298204" y="8987"/>
                </a:cubicBezTo>
                <a:cubicBezTo>
                  <a:pt x="312653" y="2996"/>
                  <a:pt x="328689" y="0"/>
                  <a:pt x="346310" y="0"/>
                </a:cubicBezTo>
                <a:close/>
                <a:moveTo>
                  <a:pt x="125816" y="0"/>
                </a:moveTo>
                <a:cubicBezTo>
                  <a:pt x="139913" y="0"/>
                  <a:pt x="152600" y="1410"/>
                  <a:pt x="163878" y="4230"/>
                </a:cubicBezTo>
                <a:cubicBezTo>
                  <a:pt x="175155" y="7049"/>
                  <a:pt x="183966" y="10103"/>
                  <a:pt x="190309" y="13393"/>
                </a:cubicBezTo>
                <a:cubicBezTo>
                  <a:pt x="196183" y="16682"/>
                  <a:pt x="199120" y="21616"/>
                  <a:pt x="199120" y="28194"/>
                </a:cubicBezTo>
                <a:cubicBezTo>
                  <a:pt x="199120" y="31484"/>
                  <a:pt x="198415" y="34303"/>
                  <a:pt x="197005" y="36653"/>
                </a:cubicBezTo>
                <a:cubicBezTo>
                  <a:pt x="194656" y="42291"/>
                  <a:pt x="191132" y="44406"/>
                  <a:pt x="186433" y="42996"/>
                </a:cubicBezTo>
                <a:cubicBezTo>
                  <a:pt x="183378" y="42057"/>
                  <a:pt x="180089" y="40647"/>
                  <a:pt x="176565" y="38767"/>
                </a:cubicBezTo>
                <a:cubicBezTo>
                  <a:pt x="173040" y="36888"/>
                  <a:pt x="168929" y="35067"/>
                  <a:pt x="164230" y="33305"/>
                </a:cubicBezTo>
                <a:cubicBezTo>
                  <a:pt x="159531" y="31543"/>
                  <a:pt x="154068" y="29957"/>
                  <a:pt x="147842" y="28547"/>
                </a:cubicBezTo>
                <a:cubicBezTo>
                  <a:pt x="141616" y="27137"/>
                  <a:pt x="134274" y="26432"/>
                  <a:pt x="125816" y="26432"/>
                </a:cubicBezTo>
                <a:cubicBezTo>
                  <a:pt x="111484" y="26432"/>
                  <a:pt x="98503" y="28899"/>
                  <a:pt x="86873" y="33833"/>
                </a:cubicBezTo>
                <a:cubicBezTo>
                  <a:pt x="75243" y="38767"/>
                  <a:pt x="65375" y="45816"/>
                  <a:pt x="57269" y="54979"/>
                </a:cubicBezTo>
                <a:cubicBezTo>
                  <a:pt x="49163" y="64142"/>
                  <a:pt x="42878" y="75126"/>
                  <a:pt x="38414" y="87931"/>
                </a:cubicBezTo>
                <a:cubicBezTo>
                  <a:pt x="33950" y="100735"/>
                  <a:pt x="31718" y="114891"/>
                  <a:pt x="31718" y="130398"/>
                </a:cubicBezTo>
                <a:cubicBezTo>
                  <a:pt x="31718" y="145904"/>
                  <a:pt x="33950" y="160060"/>
                  <a:pt x="38414" y="172865"/>
                </a:cubicBezTo>
                <a:cubicBezTo>
                  <a:pt x="42878" y="185670"/>
                  <a:pt x="49163" y="196595"/>
                  <a:pt x="57269" y="205640"/>
                </a:cubicBezTo>
                <a:cubicBezTo>
                  <a:pt x="65375" y="214686"/>
                  <a:pt x="75243" y="221676"/>
                  <a:pt x="86873" y="226610"/>
                </a:cubicBezTo>
                <a:cubicBezTo>
                  <a:pt x="98503" y="231544"/>
                  <a:pt x="111484" y="234011"/>
                  <a:pt x="125816" y="234011"/>
                </a:cubicBezTo>
                <a:cubicBezTo>
                  <a:pt x="134274" y="234011"/>
                  <a:pt x="141616" y="233306"/>
                  <a:pt x="147842" y="231896"/>
                </a:cubicBezTo>
                <a:cubicBezTo>
                  <a:pt x="154068" y="230486"/>
                  <a:pt x="159531" y="228842"/>
                  <a:pt x="164230" y="226962"/>
                </a:cubicBezTo>
                <a:cubicBezTo>
                  <a:pt x="168929" y="225083"/>
                  <a:pt x="173040" y="223203"/>
                  <a:pt x="176565" y="221323"/>
                </a:cubicBezTo>
                <a:cubicBezTo>
                  <a:pt x="180089" y="219444"/>
                  <a:pt x="183378" y="217917"/>
                  <a:pt x="186433" y="216742"/>
                </a:cubicBezTo>
                <a:cubicBezTo>
                  <a:pt x="191132" y="215802"/>
                  <a:pt x="194656" y="217917"/>
                  <a:pt x="197005" y="223085"/>
                </a:cubicBezTo>
                <a:cubicBezTo>
                  <a:pt x="198415" y="225905"/>
                  <a:pt x="199120" y="228842"/>
                  <a:pt x="199120" y="231896"/>
                </a:cubicBezTo>
                <a:cubicBezTo>
                  <a:pt x="199120" y="238240"/>
                  <a:pt x="196183" y="242939"/>
                  <a:pt x="190309" y="245993"/>
                </a:cubicBezTo>
                <a:cubicBezTo>
                  <a:pt x="183966" y="249752"/>
                  <a:pt x="175155" y="253159"/>
                  <a:pt x="163878" y="256213"/>
                </a:cubicBezTo>
                <a:cubicBezTo>
                  <a:pt x="152600" y="259268"/>
                  <a:pt x="139443" y="260677"/>
                  <a:pt x="124406" y="260443"/>
                </a:cubicBezTo>
                <a:cubicBezTo>
                  <a:pt x="105375" y="260208"/>
                  <a:pt x="88165" y="256918"/>
                  <a:pt x="72776" y="250575"/>
                </a:cubicBezTo>
                <a:cubicBezTo>
                  <a:pt x="57386" y="244231"/>
                  <a:pt x="44288" y="235362"/>
                  <a:pt x="33480" y="223967"/>
                </a:cubicBezTo>
                <a:cubicBezTo>
                  <a:pt x="22672" y="212571"/>
                  <a:pt x="14391" y="198944"/>
                  <a:pt x="8634" y="183085"/>
                </a:cubicBezTo>
                <a:cubicBezTo>
                  <a:pt x="2878" y="167226"/>
                  <a:pt x="0" y="149664"/>
                  <a:pt x="0" y="130398"/>
                </a:cubicBezTo>
                <a:cubicBezTo>
                  <a:pt x="0" y="111132"/>
                  <a:pt x="2995" y="93452"/>
                  <a:pt x="8987" y="77358"/>
                </a:cubicBezTo>
                <a:cubicBezTo>
                  <a:pt x="14978" y="61264"/>
                  <a:pt x="23495" y="47519"/>
                  <a:pt x="34538" y="36124"/>
                </a:cubicBezTo>
                <a:cubicBezTo>
                  <a:pt x="45580" y="24729"/>
                  <a:pt x="58796" y="15860"/>
                  <a:pt x="74185" y="9516"/>
                </a:cubicBezTo>
                <a:cubicBezTo>
                  <a:pt x="89575" y="3172"/>
                  <a:pt x="106785" y="0"/>
                  <a:pt x="125816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732950" y="1212571"/>
            <a:ext cx="2048846" cy="2374176"/>
            <a:chOff x="6732950" y="1212571"/>
            <a:chExt cx="2048846" cy="237417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32950" y="1212571"/>
              <a:ext cx="838470" cy="117072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90705" y="1256109"/>
              <a:ext cx="792724" cy="1084166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44482" y="2416020"/>
              <a:ext cx="840280" cy="1170727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5"/>
            <a:srcRect l="13229"/>
            <a:stretch>
              <a:fillRect/>
            </a:stretch>
          </p:blipFill>
          <p:spPr>
            <a:xfrm>
              <a:off x="7390705" y="2372296"/>
              <a:ext cx="718819" cy="1170727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26948" y="1238997"/>
              <a:ext cx="689539" cy="1070189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025499" y="2407342"/>
              <a:ext cx="756297" cy="1126331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9429530" y="1151085"/>
            <a:ext cx="1997436" cy="2683850"/>
            <a:chOff x="9429530" y="1209204"/>
            <a:chExt cx="1997436" cy="26838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429530" y="2564862"/>
              <a:ext cx="1997436" cy="132819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429530" y="1209204"/>
              <a:ext cx="1997436" cy="1395132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8" r="15709"/>
          <a:stretch>
            <a:fillRect/>
          </a:stretch>
        </p:blipFill>
        <p:spPr bwMode="auto">
          <a:xfrm>
            <a:off x="4441287" y="1230373"/>
            <a:ext cx="2047521" cy="2276003"/>
          </a:xfrm>
          <a:prstGeom prst="rect">
            <a:avLst/>
          </a:prstGeom>
          <a:noFill/>
        </p:spPr>
      </p:pic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288510" y="0"/>
            <a:ext cx="11614979" cy="6858000"/>
            <a:chOff x="-9873" y="-188324"/>
            <a:chExt cx="11614979" cy="6858000"/>
          </a:xfrm>
        </p:grpSpPr>
        <p:sp>
          <p:nvSpPr>
            <p:cNvPr id="81" name="矩形 80"/>
            <p:cNvSpPr/>
            <p:nvPr/>
          </p:nvSpPr>
          <p:spPr>
            <a:xfrm>
              <a:off x="-9873" y="-188324"/>
              <a:ext cx="4165600" cy="6858000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r>
                <a:rPr lang="zh-CN" altLang="en-US" sz="2000" b="1" dirty="0">
                  <a:solidFill>
                    <a:schemeClr val="bg1"/>
                  </a:solidFill>
                </a:rPr>
                <a:t>以精密控制技术为核心，服务国家高精尖领域，同时将绿色基因融入制造全流程</a:t>
              </a: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4433585" y="966005"/>
              <a:ext cx="2658745" cy="4276548"/>
              <a:chOff x="4243085" y="1440452"/>
              <a:chExt cx="2658745" cy="4276548"/>
            </a:xfrm>
          </p:grpSpPr>
          <p:sp>
            <p:nvSpPr>
              <p:cNvPr id="13" name="文本框 1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446288" y="4357350"/>
                <a:ext cx="19974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行业地位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 flipH="1">
                <a:off x="4243085" y="4757057"/>
                <a:ext cx="2658745" cy="95994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国内流体控制领域隐形冠军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2025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年浙江省重点专精特新企业</a:t>
                </a:r>
              </a:p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入选国家军供目录</a:t>
                </a:r>
              </a:p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——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高精度智能电动执行器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639713" y="1440452"/>
                <a:ext cx="114142" cy="492731"/>
              </a:xfrm>
              <a:prstGeom prst="rect">
                <a:avLst/>
              </a:prstGeom>
              <a:solidFill>
                <a:schemeClr val="accent6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6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446921" y="3439689"/>
                <a:ext cx="11587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tx1">
                        <a:lumMod val="10000"/>
                        <a:lumOff val="90000"/>
                        <a:alpha val="40000"/>
                      </a:schemeClr>
                    </a:solidFill>
                  </a:rPr>
                  <a:t>01</a:t>
                </a:r>
                <a:endParaRPr lang="zh-CN" altLang="en-US" sz="6000" b="1" dirty="0">
                  <a:solidFill>
                    <a:schemeClr val="tx1">
                      <a:lumMod val="10000"/>
                      <a:lumOff val="90000"/>
                      <a:alpha val="40000"/>
                    </a:schemeClr>
                  </a:solidFill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7009504" y="966005"/>
              <a:ext cx="1997440" cy="4253854"/>
              <a:chOff x="6939654" y="1440452"/>
              <a:chExt cx="1997440" cy="4253854"/>
            </a:xfrm>
          </p:grpSpPr>
          <p:sp>
            <p:nvSpPr>
              <p:cNvPr id="66" name="文本框 6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939658" y="4389735"/>
                <a:ext cx="19974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产品认证</a:t>
                </a:r>
              </a:p>
            </p:txBody>
          </p:sp>
          <p:sp>
            <p:nvSpPr>
              <p:cNvPr id="67" name="矩形 66"/>
              <p:cNvSpPr/>
              <p:nvPr/>
            </p:nvSpPr>
            <p:spPr>
              <a:xfrm flipH="1">
                <a:off x="6939654" y="4789507"/>
                <a:ext cx="1332529" cy="90479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ct val="0"/>
                  </a:spcBef>
                  <a:buNone/>
                </a:pP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CE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ROHS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SIL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ATEX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、防爆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3C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，船级社，防腐等</a:t>
                </a:r>
                <a:r>
                  <a:rPr lang="zh-CN" altLang="en-US" sz="1200" b="0" i="0" dirty="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</a:rPr>
                  <a:t>。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132448" y="1440452"/>
                <a:ext cx="114142" cy="492731"/>
              </a:xfrm>
              <a:prstGeom prst="rect">
                <a:avLst/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5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文本框 6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939656" y="3439689"/>
                <a:ext cx="11587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tx1">
                        <a:lumMod val="10000"/>
                        <a:lumOff val="90000"/>
                        <a:alpha val="40000"/>
                      </a:schemeClr>
                    </a:solidFill>
                  </a:rPr>
                  <a:t>02</a:t>
                </a:r>
                <a:endParaRPr lang="zh-CN" altLang="en-US" sz="6000" b="1" dirty="0">
                  <a:solidFill>
                    <a:schemeClr val="tx1">
                      <a:lumMod val="10000"/>
                      <a:lumOff val="90000"/>
                      <a:alpha val="40000"/>
                    </a:schemeClr>
                  </a:solidFill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9381589" y="966005"/>
              <a:ext cx="2223517" cy="4758881"/>
              <a:chOff x="9432389" y="1440452"/>
              <a:chExt cx="2223517" cy="4758881"/>
            </a:xfrm>
          </p:grpSpPr>
          <p:sp>
            <p:nvSpPr>
              <p:cNvPr id="72" name="文本框 7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432393" y="4389735"/>
                <a:ext cx="19974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主要荣誉</a:t>
                </a:r>
              </a:p>
            </p:txBody>
          </p:sp>
          <p:sp>
            <p:nvSpPr>
              <p:cNvPr id="73" name="矩形 72"/>
              <p:cNvSpPr/>
              <p:nvPr/>
            </p:nvSpPr>
            <p:spPr>
              <a:xfrm flipH="1">
                <a:off x="9432389" y="4586958"/>
                <a:ext cx="2223517" cy="161237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lnSpc>
                    <a:spcPts val="2200"/>
                  </a:lnSpc>
                  <a:spcBef>
                    <a:spcPct val="0"/>
                  </a:spcBef>
                  <a:buNone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乐清市科技领军企业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强</a:t>
                </a:r>
              </a:p>
              <a:p>
                <a:pPr indent="0" fontAlgn="auto">
                  <a:lnSpc>
                    <a:spcPts val="20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国家高新技术企业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0" fontAlgn="auto">
                  <a:lnSpc>
                    <a:spcPts val="20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省级高新技术企业研发中心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0" fontAlgn="auto">
                  <a:lnSpc>
                    <a:spcPts val="20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温州高成长型企业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0" fontAlgn="auto">
                  <a:lnSpc>
                    <a:spcPts val="20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温州市两化融合示范企业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0" fontAlgn="auto">
                  <a:lnSpc>
                    <a:spcPts val="2000"/>
                  </a:lnSpc>
                  <a:spcBef>
                    <a:spcPct val="0"/>
                  </a:spcBef>
                  <a:buNone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温州市绿色工厂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9625183" y="1440452"/>
                <a:ext cx="114142" cy="492731"/>
              </a:xfrm>
              <a:prstGeom prst="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文本框 7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432391" y="3439689"/>
                <a:ext cx="11587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tx1">
                        <a:lumMod val="10000"/>
                        <a:lumOff val="90000"/>
                        <a:alpha val="40000"/>
                      </a:schemeClr>
                    </a:solidFill>
                  </a:rPr>
                  <a:t>03</a:t>
                </a:r>
                <a:endParaRPr lang="zh-CN" altLang="en-US" sz="6000" b="1" dirty="0">
                  <a:solidFill>
                    <a:schemeClr val="tx1">
                      <a:lumMod val="10000"/>
                      <a:lumOff val="90000"/>
                      <a:alpha val="40000"/>
                    </a:schemeClr>
                  </a:solidFill>
                </a:endParaRPr>
              </a:p>
            </p:txBody>
          </p:sp>
        </p:grpSp>
      </p:grpSp>
      <p:sp>
        <p:nvSpPr>
          <p:cNvPr id="86" name="Title 85"/>
          <p:cNvSpPr>
            <a:spLocks noGrp="1"/>
          </p:cNvSpPr>
          <p:nvPr>
            <p:ph type="title"/>
          </p:nvPr>
        </p:nvSpPr>
        <p:spPr>
          <a:xfrm>
            <a:off x="594138" y="231123"/>
            <a:ext cx="2440610" cy="60378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一、企业简介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80308" y="424920"/>
            <a:ext cx="1101159" cy="369376"/>
          </a:xfrm>
          <a:prstGeom prst="rect">
            <a:avLst/>
          </a:prstGeom>
        </p:spPr>
      </p:pic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514985" y="1403350"/>
            <a:ext cx="3971290" cy="363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fontAlgn="auto">
              <a:lnSpc>
                <a:spcPts val="26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成立时间：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  <a:p>
            <a:pPr indent="457200" fontAlgn="auto">
              <a:lnSpc>
                <a:spcPts val="26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22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年行业深耕</a:t>
            </a:r>
          </a:p>
          <a:p>
            <a:pPr indent="457200" fontAlgn="auto">
              <a:lnSpc>
                <a:spcPts val="26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fontAlgn="auto">
              <a:lnSpc>
                <a:spcPts val="36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核心领域：精小型电动执行器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indent="457200" fontAlgn="auto">
              <a:lnSpc>
                <a:spcPts val="36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军工船舶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化工能源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智慧城市</a:t>
            </a:r>
          </a:p>
          <a:p>
            <a:pPr indent="457200" fontAlgn="auto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fontAlgn="auto">
              <a:lnSpc>
                <a:spcPts val="36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技术实力：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项自主知识产权</a:t>
            </a:r>
          </a:p>
          <a:p>
            <a:pPr indent="457200" fontAlgn="auto">
              <a:lnSpc>
                <a:spcPts val="36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发明专利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项标题"/>
          <p:cNvSpPr txBox="1"/>
          <p:nvPr>
            <p:custDataLst>
              <p:tags r:id="rId3"/>
            </p:custDataLst>
          </p:nvPr>
        </p:nvSpPr>
        <p:spPr>
          <a:xfrm>
            <a:off x="3166110" y="333375"/>
            <a:ext cx="5615940" cy="50165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gradFill>
                  <a:gsLst>
                    <a:gs pos="0">
                      <a:srgbClr val="CFF9AE"/>
                    </a:gs>
                    <a:gs pos="90000">
                      <a:srgbClr val="49E7C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n-ea"/>
                <a:sym typeface="+mn-ea"/>
              </a:rPr>
              <a:t>深耕精密控制，智造绿色未来</a:t>
            </a:r>
          </a:p>
        </p:txBody>
      </p:sp>
      <p:grpSp>
        <p:nvGrpSpPr>
          <p:cNvPr id="10" name="Group 27"/>
          <p:cNvGrpSpPr/>
          <p:nvPr/>
        </p:nvGrpSpPr>
        <p:grpSpPr>
          <a:xfrm>
            <a:off x="436245" y="1480820"/>
            <a:ext cx="557530" cy="521335"/>
            <a:chOff x="4572000" y="2714626"/>
            <a:chExt cx="1143008" cy="1071570"/>
          </a:xfrm>
        </p:grpSpPr>
        <p:sp>
          <p:nvSpPr>
            <p:cNvPr id="8" name="Rectangle 13"/>
            <p:cNvSpPr/>
            <p:nvPr/>
          </p:nvSpPr>
          <p:spPr>
            <a:xfrm>
              <a:off x="4572000" y="2714626"/>
              <a:ext cx="1143008" cy="10715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9" name="Group 23"/>
            <p:cNvGrpSpPr/>
            <p:nvPr/>
          </p:nvGrpSpPr>
          <p:grpSpPr>
            <a:xfrm>
              <a:off x="4984817" y="3056006"/>
              <a:ext cx="397674" cy="397670"/>
              <a:chOff x="4870563" y="3884444"/>
              <a:chExt cx="366051" cy="366050"/>
            </a:xfrm>
            <a:solidFill>
              <a:schemeClr val="bg1"/>
            </a:solidFill>
          </p:grpSpPr>
          <p:sp>
            <p:nvSpPr>
              <p:cNvPr id="16" name="AutoShape 56"/>
              <p:cNvSpPr/>
              <p:nvPr/>
            </p:nvSpPr>
            <p:spPr bwMode="auto">
              <a:xfrm>
                <a:off x="4870563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8" name="AutoShape 57"/>
              <p:cNvSpPr/>
              <p:nvPr/>
            </p:nvSpPr>
            <p:spPr bwMode="auto">
              <a:xfrm>
                <a:off x="5122106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1" name="AutoShape 58"/>
              <p:cNvSpPr/>
              <p:nvPr/>
            </p:nvSpPr>
            <p:spPr bwMode="auto">
              <a:xfrm>
                <a:off x="4996334" y="3884444"/>
                <a:ext cx="114508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3" name="Group 26"/>
          <p:cNvGrpSpPr/>
          <p:nvPr/>
        </p:nvGrpSpPr>
        <p:grpSpPr>
          <a:xfrm>
            <a:off x="514985" y="2652395"/>
            <a:ext cx="542290" cy="505460"/>
            <a:chOff x="4572000" y="1643056"/>
            <a:chExt cx="1143008" cy="1071570"/>
          </a:xfrm>
        </p:grpSpPr>
        <p:sp>
          <p:nvSpPr>
            <p:cNvPr id="27" name="Rectangle 12"/>
            <p:cNvSpPr/>
            <p:nvPr/>
          </p:nvSpPr>
          <p:spPr>
            <a:xfrm>
              <a:off x="4572000" y="1643056"/>
              <a:ext cx="1143008" cy="10715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24"/>
            <p:cNvGrpSpPr/>
            <p:nvPr/>
          </p:nvGrpSpPr>
          <p:grpSpPr>
            <a:xfrm>
              <a:off x="4984790" y="1965928"/>
              <a:ext cx="398352" cy="373200"/>
              <a:chOff x="3357554" y="4643452"/>
              <a:chExt cx="366676" cy="343525"/>
            </a:xfrm>
            <a:solidFill>
              <a:schemeClr val="bg1"/>
            </a:solidFill>
          </p:grpSpPr>
          <p:sp>
            <p:nvSpPr>
              <p:cNvPr id="32" name="AutoShape 110"/>
              <p:cNvSpPr/>
              <p:nvPr/>
            </p:nvSpPr>
            <p:spPr bwMode="auto">
              <a:xfrm>
                <a:off x="3403860" y="4689131"/>
                <a:ext cx="274069" cy="1833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3" name="AutoShape 111"/>
              <p:cNvSpPr/>
              <p:nvPr/>
            </p:nvSpPr>
            <p:spPr bwMode="auto">
              <a:xfrm>
                <a:off x="3357554" y="4643452"/>
                <a:ext cx="366676" cy="3435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4" name="Group 29"/>
          <p:cNvGrpSpPr/>
          <p:nvPr/>
        </p:nvGrpSpPr>
        <p:grpSpPr>
          <a:xfrm>
            <a:off x="514985" y="3945255"/>
            <a:ext cx="595630" cy="525780"/>
            <a:chOff x="3428992" y="1643056"/>
            <a:chExt cx="1143008" cy="1071570"/>
          </a:xfrm>
        </p:grpSpPr>
        <p:sp>
          <p:nvSpPr>
            <p:cNvPr id="35" name="Rectangle 10"/>
            <p:cNvSpPr/>
            <p:nvPr/>
          </p:nvSpPr>
          <p:spPr>
            <a:xfrm>
              <a:off x="3428992" y="1643056"/>
              <a:ext cx="1143008" cy="10715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AutoShape 112"/>
            <p:cNvSpPr/>
            <p:nvPr/>
          </p:nvSpPr>
          <p:spPr bwMode="auto">
            <a:xfrm>
              <a:off x="3770371" y="1964927"/>
              <a:ext cx="397672" cy="398352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92" name="项标题"/>
          <p:cNvSpPr txBox="1"/>
          <p:nvPr>
            <p:custDataLst>
              <p:tags r:id="rId4"/>
            </p:custDataLst>
          </p:nvPr>
        </p:nvSpPr>
        <p:spPr>
          <a:xfrm>
            <a:off x="734695" y="6060440"/>
            <a:ext cx="11676380" cy="50165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spc="3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zh-CN" altLang="en-US" sz="2400" b="1" spc="300" dirty="0">
                <a:solidFill>
                  <a:schemeClr val="accent1"/>
                </a:solidFill>
                <a:latin typeface="+mn-ea"/>
              </a:rPr>
              <a:t>精密控制技术为核心，服务国家高精领域，绿色基因融入制造全流程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/>
        </p:nvSpPr>
        <p:spPr>
          <a:xfrm>
            <a:off x="288510" y="0"/>
            <a:ext cx="4165600" cy="6858000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6" name="Title 85"/>
          <p:cNvSpPr>
            <a:spLocks noGrp="1"/>
          </p:cNvSpPr>
          <p:nvPr>
            <p:ph type="title"/>
          </p:nvPr>
        </p:nvSpPr>
        <p:spPr>
          <a:xfrm>
            <a:off x="594137" y="231123"/>
            <a:ext cx="8127831" cy="60378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主要产品 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精小型电动执行器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（军工船舶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化工能源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智慧城市）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308" y="424920"/>
            <a:ext cx="1101159" cy="3693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743"/>
            <a:ext cx="12192000" cy="34517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40" y="4604257"/>
            <a:ext cx="2787758" cy="180991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009" y="4683489"/>
            <a:ext cx="2619101" cy="202747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181" y="4755290"/>
            <a:ext cx="2218564" cy="157216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610" y="4495476"/>
            <a:ext cx="2623413" cy="202747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rcRect l="16735"/>
          <a:stretch>
            <a:fillRect/>
          </a:stretch>
        </p:blipFill>
        <p:spPr>
          <a:xfrm>
            <a:off x="10138110" y="4755290"/>
            <a:ext cx="2053889" cy="19556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>
            <p:custDataLst>
              <p:tags r:id="rId2"/>
            </p:custDataLst>
          </p:nvPr>
        </p:nvGrpSpPr>
        <p:grpSpPr>
          <a:xfrm>
            <a:off x="689489" y="3915075"/>
            <a:ext cx="10935290" cy="2705100"/>
            <a:chOff x="583610" y="3429000"/>
            <a:chExt cx="10935290" cy="2705100"/>
          </a:xfrm>
        </p:grpSpPr>
        <p:grpSp>
          <p:nvGrpSpPr>
            <p:cNvPr id="6" name="Group 5"/>
            <p:cNvGrpSpPr/>
            <p:nvPr/>
          </p:nvGrpSpPr>
          <p:grpSpPr>
            <a:xfrm>
              <a:off x="583610" y="3429000"/>
              <a:ext cx="10935290" cy="2705100"/>
              <a:chOff x="583610" y="3429000"/>
              <a:chExt cx="10935290" cy="270510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83610" y="3429000"/>
                <a:ext cx="3517265" cy="2705100"/>
                <a:chOff x="583610" y="3429000"/>
                <a:chExt cx="3517265" cy="2705100"/>
              </a:xfrm>
            </p:grpSpPr>
            <p:sp>
              <p:nvSpPr>
                <p:cNvPr id="25" name="Rectangle: Rounded Corners 24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673145" y="3429000"/>
                  <a:ext cx="3425825" cy="270510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>
                  <a:off x="2017970" y="3607181"/>
                  <a:ext cx="540000" cy="540000"/>
                  <a:chOff x="6307263" y="2743248"/>
                  <a:chExt cx="540000" cy="540000"/>
                </a:xfrm>
              </p:grpSpPr>
              <p:sp>
                <p:nvSpPr>
                  <p:cNvPr id="31" name="TextBox 30"/>
                  <p:cNvSpPr txBox="1"/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6307263" y="2743248"/>
                    <a:ext cx="540000" cy="54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noFill/>
                    <a:prstDash val="solid"/>
                    <a:miter/>
                  </a:ln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>
                      <a:defRPr/>
                    </a:lvl1pPr>
                  </a:lstStyle>
                  <a:p>
                    <a:endParaRPr lang="zh-CN" altLang="en-US" dirty="0"/>
                  </a:p>
                </p:txBody>
              </p:sp>
              <p:sp>
                <p:nvSpPr>
                  <p:cNvPr id="32" name="Freeform: Shape 31"/>
                  <p:cNvSpPr/>
                  <p:nvPr>
                    <p:custDataLst>
                      <p:tags r:id="rId31"/>
                    </p:custDataLst>
                  </p:nvPr>
                </p:nvSpPr>
                <p:spPr>
                  <a:xfrm>
                    <a:off x="6439559" y="2878004"/>
                    <a:ext cx="275408" cy="270488"/>
                  </a:xfrm>
                  <a:custGeom>
                    <a:avLst/>
                    <a:gdLst>
                      <a:gd name="connsiteX0" fmla="*/ 343764 w 533400"/>
                      <a:gd name="connsiteY0" fmla="*/ 276846 h 523875"/>
                      <a:gd name="connsiteX1" fmla="*/ 372339 w 533400"/>
                      <a:gd name="connsiteY1" fmla="*/ 305421 h 523875"/>
                      <a:gd name="connsiteX2" fmla="*/ 372339 w 533400"/>
                      <a:gd name="connsiteY2" fmla="*/ 495921 h 523875"/>
                      <a:gd name="connsiteX3" fmla="*/ 343764 w 533400"/>
                      <a:gd name="connsiteY3" fmla="*/ 524496 h 523875"/>
                      <a:gd name="connsiteX4" fmla="*/ 191364 w 533400"/>
                      <a:gd name="connsiteY4" fmla="*/ 524496 h 523875"/>
                      <a:gd name="connsiteX5" fmla="*/ 162789 w 533400"/>
                      <a:gd name="connsiteY5" fmla="*/ 495921 h 523875"/>
                      <a:gd name="connsiteX6" fmla="*/ 162789 w 533400"/>
                      <a:gd name="connsiteY6" fmla="*/ 305421 h 523875"/>
                      <a:gd name="connsiteX7" fmla="*/ 191364 w 533400"/>
                      <a:gd name="connsiteY7" fmla="*/ 276846 h 523875"/>
                      <a:gd name="connsiteX8" fmla="*/ 343764 w 533400"/>
                      <a:gd name="connsiteY8" fmla="*/ 276846 h 523875"/>
                      <a:gd name="connsiteX9" fmla="*/ 143739 w 533400"/>
                      <a:gd name="connsiteY9" fmla="*/ 114921 h 523875"/>
                      <a:gd name="connsiteX10" fmla="*/ 179934 w 533400"/>
                      <a:gd name="connsiteY10" fmla="*/ 153021 h 523875"/>
                      <a:gd name="connsiteX11" fmla="*/ 181839 w 533400"/>
                      <a:gd name="connsiteY11" fmla="*/ 153021 h 523875"/>
                      <a:gd name="connsiteX12" fmla="*/ 353289 w 533400"/>
                      <a:gd name="connsiteY12" fmla="*/ 153021 h 523875"/>
                      <a:gd name="connsiteX13" fmla="*/ 391389 w 533400"/>
                      <a:gd name="connsiteY13" fmla="*/ 116826 h 523875"/>
                      <a:gd name="connsiteX14" fmla="*/ 391389 w 533400"/>
                      <a:gd name="connsiteY14" fmla="*/ 114921 h 523875"/>
                      <a:gd name="connsiteX15" fmla="*/ 505689 w 533400"/>
                      <a:gd name="connsiteY15" fmla="*/ 114921 h 523875"/>
                      <a:gd name="connsiteX16" fmla="*/ 534264 w 533400"/>
                      <a:gd name="connsiteY16" fmla="*/ 143496 h 523875"/>
                      <a:gd name="connsiteX17" fmla="*/ 534264 w 533400"/>
                      <a:gd name="connsiteY17" fmla="*/ 381621 h 523875"/>
                      <a:gd name="connsiteX18" fmla="*/ 505689 w 533400"/>
                      <a:gd name="connsiteY18" fmla="*/ 410196 h 523875"/>
                      <a:gd name="connsiteX19" fmla="*/ 391389 w 533400"/>
                      <a:gd name="connsiteY19" fmla="*/ 410196 h 523875"/>
                      <a:gd name="connsiteX20" fmla="*/ 391389 w 533400"/>
                      <a:gd name="connsiteY20" fmla="*/ 295896 h 523875"/>
                      <a:gd name="connsiteX21" fmla="*/ 355194 w 533400"/>
                      <a:gd name="connsiteY21" fmla="*/ 257796 h 523875"/>
                      <a:gd name="connsiteX22" fmla="*/ 353289 w 533400"/>
                      <a:gd name="connsiteY22" fmla="*/ 257796 h 523875"/>
                      <a:gd name="connsiteX23" fmla="*/ 181839 w 533400"/>
                      <a:gd name="connsiteY23" fmla="*/ 257796 h 523875"/>
                      <a:gd name="connsiteX24" fmla="*/ 143739 w 533400"/>
                      <a:gd name="connsiteY24" fmla="*/ 293991 h 523875"/>
                      <a:gd name="connsiteX25" fmla="*/ 143739 w 533400"/>
                      <a:gd name="connsiteY25" fmla="*/ 295896 h 523875"/>
                      <a:gd name="connsiteX26" fmla="*/ 143739 w 533400"/>
                      <a:gd name="connsiteY26" fmla="*/ 410196 h 523875"/>
                      <a:gd name="connsiteX27" fmla="*/ 29439 w 533400"/>
                      <a:gd name="connsiteY27" fmla="*/ 410196 h 523875"/>
                      <a:gd name="connsiteX28" fmla="*/ 864 w 533400"/>
                      <a:gd name="connsiteY28" fmla="*/ 381621 h 523875"/>
                      <a:gd name="connsiteX29" fmla="*/ 864 w 533400"/>
                      <a:gd name="connsiteY29" fmla="*/ 201599 h 523875"/>
                      <a:gd name="connsiteX30" fmla="*/ 11342 w 533400"/>
                      <a:gd name="connsiteY30" fmla="*/ 175881 h 523875"/>
                      <a:gd name="connsiteX31" fmla="*/ 56109 w 533400"/>
                      <a:gd name="connsiteY31" fmla="*/ 127304 h 523875"/>
                      <a:gd name="connsiteX32" fmla="*/ 83732 w 533400"/>
                      <a:gd name="connsiteY32" fmla="*/ 114921 h 523875"/>
                      <a:gd name="connsiteX33" fmla="*/ 143739 w 533400"/>
                      <a:gd name="connsiteY33" fmla="*/ 114921 h 523875"/>
                      <a:gd name="connsiteX34" fmla="*/ 462827 w 533400"/>
                      <a:gd name="connsiteY34" fmla="*/ 172071 h 523875"/>
                      <a:gd name="connsiteX35" fmla="*/ 448539 w 533400"/>
                      <a:gd name="connsiteY35" fmla="*/ 186359 h 523875"/>
                      <a:gd name="connsiteX36" fmla="*/ 462827 w 533400"/>
                      <a:gd name="connsiteY36" fmla="*/ 200646 h 523875"/>
                      <a:gd name="connsiteX37" fmla="*/ 477114 w 533400"/>
                      <a:gd name="connsiteY37" fmla="*/ 186359 h 523875"/>
                      <a:gd name="connsiteX38" fmla="*/ 462827 w 533400"/>
                      <a:gd name="connsiteY38" fmla="*/ 172071 h 523875"/>
                      <a:gd name="connsiteX39" fmla="*/ 343764 w 533400"/>
                      <a:gd name="connsiteY39" fmla="*/ 621 h 523875"/>
                      <a:gd name="connsiteX40" fmla="*/ 372339 w 533400"/>
                      <a:gd name="connsiteY40" fmla="*/ 29196 h 523875"/>
                      <a:gd name="connsiteX41" fmla="*/ 372339 w 533400"/>
                      <a:gd name="connsiteY41" fmla="*/ 105396 h 523875"/>
                      <a:gd name="connsiteX42" fmla="*/ 343764 w 533400"/>
                      <a:gd name="connsiteY42" fmla="*/ 133971 h 523875"/>
                      <a:gd name="connsiteX43" fmla="*/ 191364 w 533400"/>
                      <a:gd name="connsiteY43" fmla="*/ 133971 h 523875"/>
                      <a:gd name="connsiteX44" fmla="*/ 162789 w 533400"/>
                      <a:gd name="connsiteY44" fmla="*/ 105396 h 523875"/>
                      <a:gd name="connsiteX45" fmla="*/ 162789 w 533400"/>
                      <a:gd name="connsiteY45" fmla="*/ 29196 h 523875"/>
                      <a:gd name="connsiteX46" fmla="*/ 191364 w 533400"/>
                      <a:gd name="connsiteY46" fmla="*/ 621 h 523875"/>
                      <a:gd name="connsiteX47" fmla="*/ 343764 w 533400"/>
                      <a:gd name="connsiteY47" fmla="*/ 621 h 523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533400" h="523875">
                        <a:moveTo>
                          <a:pt x="343764" y="276846"/>
                        </a:moveTo>
                        <a:cubicBezTo>
                          <a:pt x="359957" y="276846"/>
                          <a:pt x="372339" y="289229"/>
                          <a:pt x="372339" y="305421"/>
                        </a:cubicBezTo>
                        <a:lnTo>
                          <a:pt x="372339" y="495921"/>
                        </a:lnTo>
                        <a:cubicBezTo>
                          <a:pt x="372339" y="512114"/>
                          <a:pt x="359957" y="524496"/>
                          <a:pt x="343764" y="524496"/>
                        </a:cubicBezTo>
                        <a:lnTo>
                          <a:pt x="191364" y="524496"/>
                        </a:lnTo>
                        <a:cubicBezTo>
                          <a:pt x="175171" y="524496"/>
                          <a:pt x="162789" y="512114"/>
                          <a:pt x="162789" y="495921"/>
                        </a:cubicBezTo>
                        <a:lnTo>
                          <a:pt x="162789" y="305421"/>
                        </a:lnTo>
                        <a:cubicBezTo>
                          <a:pt x="162789" y="289229"/>
                          <a:pt x="175171" y="276846"/>
                          <a:pt x="191364" y="276846"/>
                        </a:cubicBezTo>
                        <a:lnTo>
                          <a:pt x="343764" y="276846"/>
                        </a:lnTo>
                        <a:close/>
                        <a:moveTo>
                          <a:pt x="143739" y="114921"/>
                        </a:moveTo>
                        <a:cubicBezTo>
                          <a:pt x="143739" y="134924"/>
                          <a:pt x="159932" y="152069"/>
                          <a:pt x="179934" y="153021"/>
                        </a:cubicBezTo>
                        <a:lnTo>
                          <a:pt x="181839" y="153021"/>
                        </a:lnTo>
                        <a:lnTo>
                          <a:pt x="353289" y="153021"/>
                        </a:lnTo>
                        <a:cubicBezTo>
                          <a:pt x="373292" y="153021"/>
                          <a:pt x="390436" y="136829"/>
                          <a:pt x="391389" y="116826"/>
                        </a:cubicBezTo>
                        <a:lnTo>
                          <a:pt x="391389" y="114921"/>
                        </a:lnTo>
                        <a:lnTo>
                          <a:pt x="505689" y="114921"/>
                        </a:lnTo>
                        <a:cubicBezTo>
                          <a:pt x="521882" y="114921"/>
                          <a:pt x="534264" y="127304"/>
                          <a:pt x="534264" y="143496"/>
                        </a:cubicBezTo>
                        <a:lnTo>
                          <a:pt x="534264" y="381621"/>
                        </a:lnTo>
                        <a:cubicBezTo>
                          <a:pt x="534264" y="397814"/>
                          <a:pt x="521882" y="410196"/>
                          <a:pt x="505689" y="410196"/>
                        </a:cubicBezTo>
                        <a:lnTo>
                          <a:pt x="391389" y="410196"/>
                        </a:lnTo>
                        <a:lnTo>
                          <a:pt x="391389" y="295896"/>
                        </a:lnTo>
                        <a:cubicBezTo>
                          <a:pt x="391389" y="275894"/>
                          <a:pt x="375196" y="258749"/>
                          <a:pt x="355194" y="257796"/>
                        </a:cubicBezTo>
                        <a:lnTo>
                          <a:pt x="353289" y="257796"/>
                        </a:lnTo>
                        <a:lnTo>
                          <a:pt x="181839" y="257796"/>
                        </a:lnTo>
                        <a:cubicBezTo>
                          <a:pt x="161836" y="257796"/>
                          <a:pt x="144692" y="273989"/>
                          <a:pt x="143739" y="293991"/>
                        </a:cubicBezTo>
                        <a:lnTo>
                          <a:pt x="143739" y="295896"/>
                        </a:lnTo>
                        <a:lnTo>
                          <a:pt x="143739" y="410196"/>
                        </a:lnTo>
                        <a:lnTo>
                          <a:pt x="29439" y="410196"/>
                        </a:lnTo>
                        <a:cubicBezTo>
                          <a:pt x="13246" y="410196"/>
                          <a:pt x="864" y="397814"/>
                          <a:pt x="864" y="381621"/>
                        </a:cubicBezTo>
                        <a:lnTo>
                          <a:pt x="864" y="201599"/>
                        </a:lnTo>
                        <a:cubicBezTo>
                          <a:pt x="864" y="192074"/>
                          <a:pt x="4674" y="182549"/>
                          <a:pt x="11342" y="175881"/>
                        </a:cubicBezTo>
                        <a:lnTo>
                          <a:pt x="56109" y="127304"/>
                        </a:lnTo>
                        <a:cubicBezTo>
                          <a:pt x="63729" y="119684"/>
                          <a:pt x="73254" y="114921"/>
                          <a:pt x="83732" y="114921"/>
                        </a:cubicBezTo>
                        <a:lnTo>
                          <a:pt x="143739" y="114921"/>
                        </a:lnTo>
                        <a:close/>
                        <a:moveTo>
                          <a:pt x="462827" y="172071"/>
                        </a:moveTo>
                        <a:cubicBezTo>
                          <a:pt x="455207" y="172071"/>
                          <a:pt x="448539" y="178739"/>
                          <a:pt x="448539" y="186359"/>
                        </a:cubicBezTo>
                        <a:cubicBezTo>
                          <a:pt x="448539" y="193979"/>
                          <a:pt x="455207" y="200646"/>
                          <a:pt x="462827" y="200646"/>
                        </a:cubicBezTo>
                        <a:cubicBezTo>
                          <a:pt x="470446" y="200646"/>
                          <a:pt x="477114" y="193979"/>
                          <a:pt x="477114" y="186359"/>
                        </a:cubicBezTo>
                        <a:cubicBezTo>
                          <a:pt x="477114" y="178739"/>
                          <a:pt x="470446" y="172071"/>
                          <a:pt x="462827" y="172071"/>
                        </a:cubicBezTo>
                        <a:close/>
                        <a:moveTo>
                          <a:pt x="343764" y="621"/>
                        </a:moveTo>
                        <a:cubicBezTo>
                          <a:pt x="359957" y="621"/>
                          <a:pt x="372339" y="13004"/>
                          <a:pt x="372339" y="29196"/>
                        </a:cubicBezTo>
                        <a:lnTo>
                          <a:pt x="372339" y="105396"/>
                        </a:lnTo>
                        <a:cubicBezTo>
                          <a:pt x="372339" y="121589"/>
                          <a:pt x="359957" y="133971"/>
                          <a:pt x="343764" y="133971"/>
                        </a:cubicBezTo>
                        <a:lnTo>
                          <a:pt x="191364" y="133971"/>
                        </a:lnTo>
                        <a:cubicBezTo>
                          <a:pt x="175171" y="133971"/>
                          <a:pt x="162789" y="121589"/>
                          <a:pt x="162789" y="105396"/>
                        </a:cubicBezTo>
                        <a:lnTo>
                          <a:pt x="162789" y="29196"/>
                        </a:lnTo>
                        <a:cubicBezTo>
                          <a:pt x="162789" y="13004"/>
                          <a:pt x="175171" y="621"/>
                          <a:pt x="191364" y="621"/>
                        </a:cubicBezTo>
                        <a:lnTo>
                          <a:pt x="343764" y="6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83610" y="4269519"/>
                  <a:ext cx="3517265" cy="1825005"/>
                  <a:chOff x="599117" y="4087913"/>
                  <a:chExt cx="3517265" cy="1825005"/>
                </a:xfrm>
              </p:grpSpPr>
              <p:sp>
                <p:nvSpPr>
                  <p:cNvPr id="28" name="TextBox 27"/>
                  <p:cNvSpPr txBox="1"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1034714" y="4087913"/>
                    <a:ext cx="25375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tx1"/>
                        </a:solidFill>
                        <a:effectLst/>
                      </a:rPr>
                      <a:t>用地集约化</a:t>
                    </a:r>
                    <a:endParaRPr kumimoji="1" lang="en-US" altLang="zh-CN" sz="18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TextBox 28"/>
                  <p:cNvSpPr txBox="1"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599117" y="4436528"/>
                    <a:ext cx="3517265" cy="147639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zh-CN"/>
                    </a:defPPr>
                    <a:lvl1pPr algn="ctr">
                      <a:lnSpc>
                        <a:spcPct val="150000"/>
                      </a:lnSpc>
                      <a:defRPr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defRPr>
                    </a:lvl1pPr>
                  </a:lstStyle>
                  <a:p>
                    <a:pPr algn="l"/>
                    <a:r>
                      <a:rPr kumimoji="1" lang="en-US" altLang="zh-CN" sz="1200" dirty="0"/>
                      <a:t>◆ </a:t>
                    </a:r>
                    <a:r>
                      <a:rPr kumimoji="1" lang="zh-CN" altLang="en-US" sz="1200" dirty="0"/>
                      <a:t>工业容积率：</a:t>
                    </a:r>
                    <a:r>
                      <a:rPr kumimoji="1" lang="en-US" altLang="zh-CN" sz="1200" dirty="0"/>
                      <a:t>2.53   </a:t>
                    </a:r>
                    <a:r>
                      <a:rPr kumimoji="1" lang="zh-CN" altLang="zh-CN" sz="1600" b="1" dirty="0">
                        <a:solidFill>
                          <a:srgbClr val="0070C0"/>
                        </a:solidFill>
                      </a:rPr>
                      <a:t>超</a:t>
                    </a:r>
                    <a:r>
                      <a:rPr kumimoji="1" lang="en-US" altLang="zh-CN" sz="1600" b="1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kumimoji="1" lang="zh-CN" altLang="en-US" sz="1200" dirty="0"/>
                      <a:t>省标</a:t>
                    </a:r>
                    <a:r>
                      <a:rPr kumimoji="1" lang="en-US" altLang="zh-CN" sz="1200" dirty="0"/>
                      <a:t> </a:t>
                    </a:r>
                    <a:r>
                      <a:rPr kumimoji="1" lang="zh-CN" altLang="zh-CN" sz="1600" b="1" dirty="0">
                        <a:solidFill>
                          <a:srgbClr val="0070C0"/>
                        </a:solidFill>
                      </a:rPr>
                      <a:t>217%</a:t>
                    </a:r>
                    <a:endParaRPr kumimoji="1" lang="zh-CN" altLang="en-US" sz="1200" dirty="0"/>
                  </a:p>
                  <a:p>
                    <a:pPr algn="l"/>
                    <a:r>
                      <a:rPr kumimoji="1" lang="en-US" altLang="zh-CN" sz="1200" dirty="0">
                        <a:sym typeface="+mn-ea"/>
                      </a:rPr>
                      <a:t>◆  </a:t>
                    </a:r>
                    <a:r>
                      <a:rPr kumimoji="1" lang="zh-CN" altLang="en-US" sz="1200" dirty="0"/>
                      <a:t>建筑密度：</a:t>
                    </a:r>
                    <a:r>
                      <a:rPr kumimoji="1" lang="en-US" altLang="zh-CN" sz="1200" dirty="0"/>
                      <a:t>57.2%   </a:t>
                    </a:r>
                    <a:r>
                      <a:rPr kumimoji="1" lang="zh-CN" altLang="zh-CN" sz="1600" b="1" dirty="0">
                        <a:solidFill>
                          <a:srgbClr val="0070C0"/>
                        </a:solidFill>
                      </a:rPr>
                      <a:t>超</a:t>
                    </a:r>
                    <a:r>
                      <a:rPr kumimoji="1" lang="en-US" altLang="zh-CN" sz="1600" b="1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kumimoji="1" lang="zh-CN" altLang="en-US" sz="1200" dirty="0"/>
                      <a:t>省标</a:t>
                    </a:r>
                    <a:r>
                      <a:rPr kumimoji="1" lang="en-US" altLang="zh-CN" sz="1200" dirty="0"/>
                      <a:t> </a:t>
                    </a:r>
                    <a:r>
                      <a:rPr kumimoji="1" lang="zh-CN" altLang="zh-CN" sz="1600" b="1" dirty="0">
                        <a:solidFill>
                          <a:srgbClr val="0070C0"/>
                        </a:solidFill>
                      </a:rPr>
                      <a:t>90%</a:t>
                    </a:r>
                    <a:endParaRPr kumimoji="1" lang="zh-CN" altLang="en-US" sz="1200" dirty="0"/>
                  </a:p>
                  <a:p>
                    <a:pPr algn="l"/>
                    <a:r>
                      <a:rPr kumimoji="1" lang="en-US" altLang="zh-CN" sz="1200" dirty="0">
                        <a:sym typeface="+mn-ea"/>
                      </a:rPr>
                      <a:t>◆  </a:t>
                    </a:r>
                    <a:r>
                      <a:rPr kumimoji="1" lang="zh-CN" altLang="en-US" sz="1200" dirty="0"/>
                      <a:t>单位面积产值：</a:t>
                    </a:r>
                    <a:r>
                      <a:rPr kumimoji="1" lang="en-US" altLang="zh-CN" sz="1200" dirty="0"/>
                      <a:t>1.55</a:t>
                    </a:r>
                    <a:r>
                      <a:rPr kumimoji="1" lang="zh-CN" altLang="en-US" sz="1200" dirty="0"/>
                      <a:t>万元</a:t>
                    </a:r>
                    <a:r>
                      <a:rPr kumimoji="1" lang="en-US" altLang="zh-CN" sz="1200" dirty="0"/>
                      <a:t>/</a:t>
                    </a:r>
                    <a:r>
                      <a:rPr kumimoji="1" lang="zh-CN" altLang="en-US" sz="1200" dirty="0"/>
                      <a:t>㎡</a:t>
                    </a:r>
                    <a:r>
                      <a:rPr kumimoji="1" lang="en-US" altLang="zh-CN" sz="1200" dirty="0"/>
                      <a:t>  </a:t>
                    </a:r>
                    <a:r>
                      <a:rPr kumimoji="1" lang="zh-CN" altLang="zh-CN" sz="1600" b="1" dirty="0">
                        <a:solidFill>
                          <a:srgbClr val="0070C0"/>
                        </a:solidFill>
                      </a:rPr>
                      <a:t>超</a:t>
                    </a:r>
                    <a:r>
                      <a:rPr kumimoji="1" lang="en-US" altLang="zh-CN" sz="1600" b="1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kumimoji="1" lang="zh-CN" altLang="en-US" sz="1200" dirty="0"/>
                      <a:t>省标</a:t>
                    </a:r>
                    <a:r>
                      <a:rPr kumimoji="1" lang="en-US" altLang="zh-CN" sz="1200" dirty="0"/>
                      <a:t> </a:t>
                    </a:r>
                    <a:r>
                      <a:rPr kumimoji="1" lang="zh-CN" altLang="zh-CN" sz="1600" b="1" dirty="0">
                        <a:solidFill>
                          <a:srgbClr val="0070C0"/>
                        </a:solidFill>
                      </a:rPr>
                      <a:t>2.46</a:t>
                    </a:r>
                    <a:r>
                      <a:rPr kumimoji="1" lang="zh-CN" altLang="en-US" sz="1200" dirty="0"/>
                      <a:t>倍</a:t>
                    </a:r>
                    <a:endParaRPr kumimoji="1" lang="zh-CN" altLang="en-US" sz="1600" b="1" dirty="0">
                      <a:solidFill>
                        <a:srgbClr val="0070C0"/>
                      </a:solidFill>
                    </a:endParaRPr>
                  </a:p>
                </p:txBody>
              </p:sp>
              <p:cxnSp>
                <p:nvCxnSpPr>
                  <p:cNvPr id="30" name="Straight Connector 29"/>
                  <p:cNvCxnSpPr/>
                  <p:nvPr>
                    <p:custDataLst>
                      <p:tags r:id="rId29"/>
                    </p:custDataLst>
                  </p:nvPr>
                </p:nvCxnSpPr>
                <p:spPr>
                  <a:xfrm>
                    <a:off x="1286240" y="4470050"/>
                    <a:ext cx="2286000" cy="0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/>
              <p:cNvGrpSpPr/>
              <p:nvPr/>
            </p:nvGrpSpPr>
            <p:grpSpPr>
              <a:xfrm>
                <a:off x="4481130" y="3429000"/>
                <a:ext cx="3275229" cy="2705100"/>
                <a:chOff x="4481130" y="3429000"/>
                <a:chExt cx="3275229" cy="2705100"/>
              </a:xfrm>
            </p:grpSpPr>
            <p:sp>
              <p:nvSpPr>
                <p:cNvPr id="17" name="Rectangle: Rounded Corners 16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4481130" y="3429000"/>
                  <a:ext cx="3229740" cy="270510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5826000" y="3607181"/>
                  <a:ext cx="540000" cy="540000"/>
                  <a:chOff x="6307263" y="4041949"/>
                  <a:chExt cx="540000" cy="540000"/>
                </a:xfrm>
              </p:grpSpPr>
              <p:sp>
                <p:nvSpPr>
                  <p:cNvPr id="23" name="TextBox 22"/>
                  <p:cNvSpPr txBox="1"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6307263" y="4041949"/>
                    <a:ext cx="540000" cy="54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2700" cap="flat">
                    <a:noFill/>
                    <a:prstDash val="solid"/>
                    <a:miter/>
                  </a:ln>
                  <a:effectLst>
                    <a:outerShdw blurRad="127000" dist="63500" dir="2700000" algn="tl" rotWithShape="0">
                      <a:schemeClr val="accent2">
                        <a:alpha val="40000"/>
                      </a:schemeClr>
                    </a:outerShdw>
                  </a:effectLst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>
                      <a:defRPr/>
                    </a:lvl1pPr>
                  </a:lstStyle>
                  <a:p>
                    <a:endParaRPr lang="zh-CN" altLang="en-US" dirty="0"/>
                  </a:p>
                </p:txBody>
              </p:sp>
              <p:sp>
                <p:nvSpPr>
                  <p:cNvPr id="24" name="Freeform: Shape 23"/>
                  <p:cNvSpPr/>
                  <p:nvPr>
                    <p:custDataLst>
                      <p:tags r:id="rId25"/>
                    </p:custDataLst>
                  </p:nvPr>
                </p:nvSpPr>
                <p:spPr>
                  <a:xfrm>
                    <a:off x="6478904" y="4179164"/>
                    <a:ext cx="196718" cy="265570"/>
                  </a:xfrm>
                  <a:custGeom>
                    <a:avLst/>
                    <a:gdLst>
                      <a:gd name="connsiteX0" fmla="*/ 86973 w 381000"/>
                      <a:gd name="connsiteY0" fmla="*/ 38721 h 514350"/>
                      <a:gd name="connsiteX1" fmla="*/ 86973 w 381000"/>
                      <a:gd name="connsiteY1" fmla="*/ 57771 h 514350"/>
                      <a:gd name="connsiteX2" fmla="*/ 123168 w 381000"/>
                      <a:gd name="connsiteY2" fmla="*/ 95871 h 514350"/>
                      <a:gd name="connsiteX3" fmla="*/ 125073 w 381000"/>
                      <a:gd name="connsiteY3" fmla="*/ 95871 h 514350"/>
                      <a:gd name="connsiteX4" fmla="*/ 258423 w 381000"/>
                      <a:gd name="connsiteY4" fmla="*/ 95871 h 514350"/>
                      <a:gd name="connsiteX5" fmla="*/ 296523 w 381000"/>
                      <a:gd name="connsiteY5" fmla="*/ 59676 h 514350"/>
                      <a:gd name="connsiteX6" fmla="*/ 296523 w 381000"/>
                      <a:gd name="connsiteY6" fmla="*/ 57771 h 514350"/>
                      <a:gd name="connsiteX7" fmla="*/ 296523 w 381000"/>
                      <a:gd name="connsiteY7" fmla="*/ 38721 h 514350"/>
                      <a:gd name="connsiteX8" fmla="*/ 353673 w 381000"/>
                      <a:gd name="connsiteY8" fmla="*/ 38721 h 514350"/>
                      <a:gd name="connsiteX9" fmla="*/ 382248 w 381000"/>
                      <a:gd name="connsiteY9" fmla="*/ 67296 h 514350"/>
                      <a:gd name="connsiteX10" fmla="*/ 382248 w 381000"/>
                      <a:gd name="connsiteY10" fmla="*/ 486396 h 514350"/>
                      <a:gd name="connsiteX11" fmla="*/ 353673 w 381000"/>
                      <a:gd name="connsiteY11" fmla="*/ 514971 h 514350"/>
                      <a:gd name="connsiteX12" fmla="*/ 29823 w 381000"/>
                      <a:gd name="connsiteY12" fmla="*/ 514971 h 514350"/>
                      <a:gd name="connsiteX13" fmla="*/ 1248 w 381000"/>
                      <a:gd name="connsiteY13" fmla="*/ 486396 h 514350"/>
                      <a:gd name="connsiteX14" fmla="*/ 1248 w 381000"/>
                      <a:gd name="connsiteY14" fmla="*/ 67296 h 514350"/>
                      <a:gd name="connsiteX15" fmla="*/ 29823 w 381000"/>
                      <a:gd name="connsiteY15" fmla="*/ 38721 h 514350"/>
                      <a:gd name="connsiteX16" fmla="*/ 86973 w 381000"/>
                      <a:gd name="connsiteY16" fmla="*/ 38721 h 514350"/>
                      <a:gd name="connsiteX17" fmla="*/ 191748 w 381000"/>
                      <a:gd name="connsiteY17" fmla="*/ 333996 h 514350"/>
                      <a:gd name="connsiteX18" fmla="*/ 77448 w 381000"/>
                      <a:gd name="connsiteY18" fmla="*/ 333996 h 514350"/>
                      <a:gd name="connsiteX19" fmla="*/ 77448 w 381000"/>
                      <a:gd name="connsiteY19" fmla="*/ 353046 h 514350"/>
                      <a:gd name="connsiteX20" fmla="*/ 191748 w 381000"/>
                      <a:gd name="connsiteY20" fmla="*/ 353046 h 514350"/>
                      <a:gd name="connsiteX21" fmla="*/ 191748 w 381000"/>
                      <a:gd name="connsiteY21" fmla="*/ 333996 h 514350"/>
                      <a:gd name="connsiteX22" fmla="*/ 306048 w 381000"/>
                      <a:gd name="connsiteY22" fmla="*/ 257796 h 514350"/>
                      <a:gd name="connsiteX23" fmla="*/ 77448 w 381000"/>
                      <a:gd name="connsiteY23" fmla="*/ 257796 h 514350"/>
                      <a:gd name="connsiteX24" fmla="*/ 77448 w 381000"/>
                      <a:gd name="connsiteY24" fmla="*/ 276846 h 514350"/>
                      <a:gd name="connsiteX25" fmla="*/ 306048 w 381000"/>
                      <a:gd name="connsiteY25" fmla="*/ 276846 h 514350"/>
                      <a:gd name="connsiteX26" fmla="*/ 306048 w 381000"/>
                      <a:gd name="connsiteY26" fmla="*/ 257796 h 514350"/>
                      <a:gd name="connsiteX27" fmla="*/ 306048 w 381000"/>
                      <a:gd name="connsiteY27" fmla="*/ 181596 h 514350"/>
                      <a:gd name="connsiteX28" fmla="*/ 77448 w 381000"/>
                      <a:gd name="connsiteY28" fmla="*/ 181596 h 514350"/>
                      <a:gd name="connsiteX29" fmla="*/ 77448 w 381000"/>
                      <a:gd name="connsiteY29" fmla="*/ 200646 h 514350"/>
                      <a:gd name="connsiteX30" fmla="*/ 306048 w 381000"/>
                      <a:gd name="connsiteY30" fmla="*/ 200646 h 514350"/>
                      <a:gd name="connsiteX31" fmla="*/ 306048 w 381000"/>
                      <a:gd name="connsiteY31" fmla="*/ 181596 h 514350"/>
                      <a:gd name="connsiteX32" fmla="*/ 248898 w 381000"/>
                      <a:gd name="connsiteY32" fmla="*/ 621 h 514350"/>
                      <a:gd name="connsiteX33" fmla="*/ 277473 w 381000"/>
                      <a:gd name="connsiteY33" fmla="*/ 29196 h 514350"/>
                      <a:gd name="connsiteX34" fmla="*/ 277473 w 381000"/>
                      <a:gd name="connsiteY34" fmla="*/ 48246 h 514350"/>
                      <a:gd name="connsiteX35" fmla="*/ 248898 w 381000"/>
                      <a:gd name="connsiteY35" fmla="*/ 76821 h 514350"/>
                      <a:gd name="connsiteX36" fmla="*/ 134598 w 381000"/>
                      <a:gd name="connsiteY36" fmla="*/ 76821 h 514350"/>
                      <a:gd name="connsiteX37" fmla="*/ 106023 w 381000"/>
                      <a:gd name="connsiteY37" fmla="*/ 48246 h 514350"/>
                      <a:gd name="connsiteX38" fmla="*/ 106023 w 381000"/>
                      <a:gd name="connsiteY38" fmla="*/ 29196 h 514350"/>
                      <a:gd name="connsiteX39" fmla="*/ 134598 w 381000"/>
                      <a:gd name="connsiteY39" fmla="*/ 621 h 514350"/>
                      <a:gd name="connsiteX40" fmla="*/ 248898 w 381000"/>
                      <a:gd name="connsiteY40" fmla="*/ 621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381000" h="514350">
                        <a:moveTo>
                          <a:pt x="86973" y="38721"/>
                        </a:moveTo>
                        <a:lnTo>
                          <a:pt x="86973" y="57771"/>
                        </a:lnTo>
                        <a:cubicBezTo>
                          <a:pt x="86973" y="77774"/>
                          <a:pt x="103166" y="94919"/>
                          <a:pt x="123168" y="95871"/>
                        </a:cubicBezTo>
                        <a:lnTo>
                          <a:pt x="125073" y="95871"/>
                        </a:lnTo>
                        <a:lnTo>
                          <a:pt x="258423" y="95871"/>
                        </a:lnTo>
                        <a:cubicBezTo>
                          <a:pt x="278426" y="95871"/>
                          <a:pt x="295570" y="79679"/>
                          <a:pt x="296523" y="59676"/>
                        </a:cubicBezTo>
                        <a:lnTo>
                          <a:pt x="296523" y="57771"/>
                        </a:lnTo>
                        <a:lnTo>
                          <a:pt x="296523" y="38721"/>
                        </a:lnTo>
                        <a:lnTo>
                          <a:pt x="353673" y="38721"/>
                        </a:lnTo>
                        <a:cubicBezTo>
                          <a:pt x="369866" y="38721"/>
                          <a:pt x="382248" y="51104"/>
                          <a:pt x="382248" y="67296"/>
                        </a:cubicBezTo>
                        <a:lnTo>
                          <a:pt x="382248" y="486396"/>
                        </a:lnTo>
                        <a:cubicBezTo>
                          <a:pt x="382248" y="502589"/>
                          <a:pt x="369866" y="514971"/>
                          <a:pt x="353673" y="514971"/>
                        </a:cubicBezTo>
                        <a:lnTo>
                          <a:pt x="29823" y="514971"/>
                        </a:lnTo>
                        <a:cubicBezTo>
                          <a:pt x="13630" y="514971"/>
                          <a:pt x="1248" y="502589"/>
                          <a:pt x="1248" y="486396"/>
                        </a:cubicBezTo>
                        <a:lnTo>
                          <a:pt x="1248" y="67296"/>
                        </a:lnTo>
                        <a:cubicBezTo>
                          <a:pt x="1248" y="51104"/>
                          <a:pt x="13630" y="38721"/>
                          <a:pt x="29823" y="38721"/>
                        </a:cubicBezTo>
                        <a:lnTo>
                          <a:pt x="86973" y="38721"/>
                        </a:lnTo>
                        <a:close/>
                        <a:moveTo>
                          <a:pt x="191748" y="333996"/>
                        </a:moveTo>
                        <a:lnTo>
                          <a:pt x="77448" y="333996"/>
                        </a:lnTo>
                        <a:lnTo>
                          <a:pt x="77448" y="353046"/>
                        </a:lnTo>
                        <a:lnTo>
                          <a:pt x="191748" y="353046"/>
                        </a:lnTo>
                        <a:lnTo>
                          <a:pt x="191748" y="333996"/>
                        </a:lnTo>
                        <a:close/>
                        <a:moveTo>
                          <a:pt x="306048" y="257796"/>
                        </a:moveTo>
                        <a:lnTo>
                          <a:pt x="77448" y="257796"/>
                        </a:lnTo>
                        <a:lnTo>
                          <a:pt x="77448" y="276846"/>
                        </a:lnTo>
                        <a:lnTo>
                          <a:pt x="306048" y="276846"/>
                        </a:lnTo>
                        <a:lnTo>
                          <a:pt x="306048" y="257796"/>
                        </a:lnTo>
                        <a:close/>
                        <a:moveTo>
                          <a:pt x="306048" y="181596"/>
                        </a:moveTo>
                        <a:lnTo>
                          <a:pt x="77448" y="181596"/>
                        </a:lnTo>
                        <a:lnTo>
                          <a:pt x="77448" y="200646"/>
                        </a:lnTo>
                        <a:lnTo>
                          <a:pt x="306048" y="200646"/>
                        </a:lnTo>
                        <a:lnTo>
                          <a:pt x="306048" y="181596"/>
                        </a:lnTo>
                        <a:close/>
                        <a:moveTo>
                          <a:pt x="248898" y="621"/>
                        </a:moveTo>
                        <a:cubicBezTo>
                          <a:pt x="265091" y="621"/>
                          <a:pt x="277473" y="13004"/>
                          <a:pt x="277473" y="29196"/>
                        </a:cubicBezTo>
                        <a:lnTo>
                          <a:pt x="277473" y="48246"/>
                        </a:lnTo>
                        <a:cubicBezTo>
                          <a:pt x="277473" y="64439"/>
                          <a:pt x="265091" y="76821"/>
                          <a:pt x="248898" y="76821"/>
                        </a:cubicBezTo>
                        <a:lnTo>
                          <a:pt x="134598" y="76821"/>
                        </a:lnTo>
                        <a:cubicBezTo>
                          <a:pt x="118405" y="76821"/>
                          <a:pt x="106023" y="64439"/>
                          <a:pt x="106023" y="48246"/>
                        </a:cubicBezTo>
                        <a:lnTo>
                          <a:pt x="106023" y="29196"/>
                        </a:lnTo>
                        <a:cubicBezTo>
                          <a:pt x="106023" y="13004"/>
                          <a:pt x="118405" y="621"/>
                          <a:pt x="134598" y="621"/>
                        </a:cubicBezTo>
                        <a:lnTo>
                          <a:pt x="248898" y="6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827237" y="4180376"/>
                  <a:ext cx="2929122" cy="915967"/>
                  <a:chOff x="1034714" y="3998770"/>
                  <a:chExt cx="2929122" cy="915967"/>
                </a:xfrm>
              </p:grpSpPr>
              <p:sp>
                <p:nvSpPr>
                  <p:cNvPr id="20" name="TextBox 19"/>
                  <p:cNvSpPr txBox="1"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1034714" y="3998770"/>
                    <a:ext cx="25375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tx1"/>
                        </a:solidFill>
                        <a:effectLst/>
                      </a:rPr>
                      <a:t>原料无害化</a:t>
                    </a:r>
                    <a:endParaRPr kumimoji="1" lang="en-US" altLang="zh-CN" sz="18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1128435" y="4576631"/>
                    <a:ext cx="2835401" cy="338106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zh-CN"/>
                    </a:defPPr>
                    <a:lvl1pPr algn="ctr">
                      <a:lnSpc>
                        <a:spcPct val="150000"/>
                      </a:lnSpc>
                      <a:defRPr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defRPr>
                    </a:lvl1pPr>
                  </a:lstStyle>
                  <a:p>
                    <a:pPr algn="l">
                      <a:lnSpc>
                        <a:spcPct val="120000"/>
                      </a:lnSpc>
                    </a:pPr>
                    <a:r>
                      <a:rPr kumimoji="1" lang="en-US" altLang="zh-CN" sz="1200" dirty="0"/>
                      <a:t>       ◆ </a:t>
                    </a:r>
                    <a:r>
                      <a:rPr kumimoji="1" lang="zh-CN" altLang="en-US" sz="1200" dirty="0">
                        <a:solidFill>
                          <a:srgbClr val="002060"/>
                        </a:solidFill>
                      </a:rPr>
                      <a:t>绿色原料占比＞</a:t>
                    </a:r>
                    <a:r>
                      <a:rPr kumimoji="1" lang="en-US" altLang="zh-CN" sz="1200" dirty="0">
                        <a:solidFill>
                          <a:srgbClr val="002060"/>
                        </a:solidFill>
                      </a:rPr>
                      <a:t>96%</a:t>
                    </a:r>
                  </a:p>
                </p:txBody>
              </p:sp>
              <p:cxnSp>
                <p:nvCxnSpPr>
                  <p:cNvPr id="22" name="Straight Connector 21"/>
                  <p:cNvCxnSpPr/>
                  <p:nvPr>
                    <p:custDataLst>
                      <p:tags r:id="rId23"/>
                    </p:custDataLst>
                  </p:nvPr>
                </p:nvCxnSpPr>
                <p:spPr>
                  <a:xfrm>
                    <a:off x="1258836" y="4440648"/>
                    <a:ext cx="2286000" cy="0"/>
                  </a:xfrm>
                  <a:prstGeom prst="line">
                    <a:avLst/>
                  </a:prstGeom>
                  <a:ln w="1270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8289160" y="3429000"/>
                <a:ext cx="3229740" cy="2705100"/>
                <a:chOff x="8289160" y="3429000"/>
                <a:chExt cx="3229740" cy="2705100"/>
              </a:xfrm>
            </p:grpSpPr>
            <p:sp>
              <p:nvSpPr>
                <p:cNvPr id="11" name="Rectangle: Rounded Corners 10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8289160" y="3429000"/>
                  <a:ext cx="3229740" cy="270510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TextBox 11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9634030" y="3607181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3">
                      <a:alpha val="40000"/>
                    </a:schemeClr>
                  </a:outerShdw>
                </a:effectLst>
              </p:spPr>
              <p:txBody>
                <a:bodyPr rtlCol="0" anchor="ctr"/>
                <a:lstStyle>
                  <a:defPPr>
                    <a:defRPr lang="zh-CN"/>
                  </a:defPPr>
                  <a:lvl1pPr>
                    <a:defRPr/>
                  </a:lvl1pPr>
                </a:lstStyle>
                <a:p>
                  <a:endParaRPr lang="zh-CN" altLang="en-US" dirty="0"/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8647686" y="4180376"/>
                  <a:ext cx="2593943" cy="1270635"/>
                  <a:chOff x="1047133" y="3998770"/>
                  <a:chExt cx="2593943" cy="1270635"/>
                </a:xfrm>
              </p:grpSpPr>
              <p:sp>
                <p:nvSpPr>
                  <p:cNvPr id="14" name="TextBox 13"/>
                  <p:cNvSpPr txBox="1"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1047133" y="3998770"/>
                    <a:ext cx="25375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tx1"/>
                        </a:solidFill>
                        <a:effectLst/>
                      </a:rPr>
                      <a:t>生产洁净化</a:t>
                    </a:r>
                    <a:endParaRPr kumimoji="1" lang="en-US" altLang="zh-CN" sz="18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1172831" y="4514390"/>
                    <a:ext cx="2468245" cy="75501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zh-CN"/>
                    </a:defPPr>
                    <a:lvl1pPr algn="ctr">
                      <a:lnSpc>
                        <a:spcPct val="150000"/>
                      </a:lnSpc>
                      <a:defRPr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defRPr>
                    </a:lvl1pPr>
                  </a:lstStyle>
                  <a:p>
                    <a:pPr algn="l">
                      <a:lnSpc>
                        <a:spcPct val="120000"/>
                      </a:lnSpc>
                    </a:pPr>
                    <a:r>
                      <a:rPr kumimoji="1" lang="en-US" altLang="zh-CN" sz="1200" dirty="0"/>
                      <a:t>◆ </a:t>
                    </a:r>
                    <a:r>
                      <a:rPr kumimoji="1" lang="zh-CN" altLang="en-US" sz="1200" dirty="0"/>
                      <a:t>废水排放强度：</a:t>
                    </a:r>
                    <a:r>
                      <a:rPr kumimoji="1" lang="en-US" altLang="zh-CN" sz="1200" dirty="0"/>
                      <a:t>0.28</a:t>
                    </a:r>
                    <a:r>
                      <a:rPr kumimoji="1" lang="zh-CN" altLang="en-US" sz="1200" dirty="0"/>
                      <a:t>吨</a:t>
                    </a:r>
                    <a:r>
                      <a:rPr kumimoji="1" lang="en-US" altLang="zh-CN" sz="1200" dirty="0"/>
                      <a:t>/</a:t>
                    </a:r>
                    <a:r>
                      <a:rPr kumimoji="1" lang="zh-CN" altLang="en-US" sz="1200" dirty="0"/>
                      <a:t>万元</a:t>
                    </a:r>
                  </a:p>
                  <a:p>
                    <a:pPr algn="l">
                      <a:lnSpc>
                        <a:spcPct val="120000"/>
                      </a:lnSpc>
                    </a:pPr>
                    <a:r>
                      <a:rPr kumimoji="1" lang="en-US" altLang="zh-CN" sz="1200" dirty="0">
                        <a:sym typeface="+mn-ea"/>
                      </a:rPr>
                      <a:t>◆ </a:t>
                    </a:r>
                    <a:r>
                      <a:rPr kumimoji="1" lang="en-US" altLang="zh-CN" sz="1200" dirty="0"/>
                      <a:t>COD</a:t>
                    </a:r>
                    <a:r>
                      <a:rPr kumimoji="1" lang="zh-CN" altLang="en-US" sz="1200" dirty="0"/>
                      <a:t>排放强度：</a:t>
                    </a:r>
                    <a:r>
                      <a:rPr kumimoji="1" lang="en-US" altLang="zh-CN" sz="1200" dirty="0"/>
                      <a:t>0.053kg/</a:t>
                    </a:r>
                    <a:r>
                      <a:rPr kumimoji="1" lang="zh-CN" altLang="en-US" sz="1200" dirty="0"/>
                      <a:t>万元</a:t>
                    </a:r>
                  </a:p>
                  <a:p>
                    <a:pPr algn="l">
                      <a:lnSpc>
                        <a:spcPct val="120000"/>
                      </a:lnSpc>
                    </a:pPr>
                    <a:r>
                      <a:rPr kumimoji="1" lang="en-US" altLang="zh-CN" sz="1200" dirty="0">
                        <a:sym typeface="+mn-ea"/>
                      </a:rPr>
                      <a:t>◆ </a:t>
                    </a:r>
                    <a:r>
                      <a:rPr kumimoji="1" lang="zh-CN" altLang="en-US" sz="1200" dirty="0"/>
                      <a:t>氨氮排放强度：</a:t>
                    </a:r>
                    <a:r>
                      <a:rPr kumimoji="1" lang="en-US" altLang="zh-CN" sz="1200" dirty="0"/>
                      <a:t>0.002kg/</a:t>
                    </a:r>
                    <a:r>
                      <a:rPr kumimoji="1" lang="zh-CN" altLang="en-US" sz="1200" dirty="0"/>
                      <a:t>万元</a:t>
                    </a:r>
                    <a:endParaRPr kumimoji="1" lang="zh-CN" altLang="en-US" sz="1200" b="1" dirty="0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16" name="Straight Connector 15"/>
                  <p:cNvCxnSpPr/>
                  <p:nvPr>
                    <p:custDataLst>
                      <p:tags r:id="rId19"/>
                    </p:custDataLst>
                  </p:nvPr>
                </p:nvCxnSpPr>
                <p:spPr>
                  <a:xfrm>
                    <a:off x="1172896" y="4380907"/>
                    <a:ext cx="2286000" cy="0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Freeform: Shape 6"/>
            <p:cNvSpPr/>
            <p:nvPr>
              <p:custDataLst>
                <p:tags r:id="rId14"/>
              </p:custDataLst>
            </p:nvPr>
          </p:nvSpPr>
          <p:spPr>
            <a:xfrm>
              <a:off x="9776162" y="3753513"/>
              <a:ext cx="255736" cy="280324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4017 w 495300"/>
                <a:gd name="connsiteY2" fmla="*/ 484491 h 542925"/>
                <a:gd name="connsiteX3" fmla="*/ 346877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663 w 495300"/>
                <a:gd name="connsiteY8" fmla="*/ 524496 h 542925"/>
                <a:gd name="connsiteX9" fmla="*/ 173523 w 495300"/>
                <a:gd name="connsiteY9" fmla="*/ 484491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573 w 495300"/>
                <a:gd name="connsiteY12" fmla="*/ 489254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967 w 495300"/>
                <a:gd name="connsiteY15" fmla="*/ 489254 h 542925"/>
                <a:gd name="connsiteX16" fmla="*/ 248770 w 495300"/>
                <a:gd name="connsiteY16" fmla="*/ 495921 h 542925"/>
                <a:gd name="connsiteX17" fmla="*/ 192573 w 495300"/>
                <a:gd name="connsiteY17" fmla="*/ 489254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930" y="621"/>
                    <a:pt x="496420" y="111111"/>
                    <a:pt x="496420" y="248271"/>
                  </a:cubicBezTo>
                  <a:cubicBezTo>
                    <a:pt x="496420" y="358761"/>
                    <a:pt x="424030" y="452106"/>
                    <a:pt x="324017" y="484491"/>
                  </a:cubicBezTo>
                  <a:lnTo>
                    <a:pt x="346877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663" y="524496"/>
                  </a:lnTo>
                  <a:lnTo>
                    <a:pt x="173523" y="484491"/>
                  </a:lnTo>
                  <a:cubicBezTo>
                    <a:pt x="73510" y="453059"/>
                    <a:pt x="1120" y="358761"/>
                    <a:pt x="1120" y="248271"/>
                  </a:cubicBezTo>
                  <a:cubicBezTo>
                    <a:pt x="1120" y="111111"/>
                    <a:pt x="111610" y="621"/>
                    <a:pt x="248770" y="621"/>
                  </a:cubicBezTo>
                  <a:close/>
                  <a:moveTo>
                    <a:pt x="192573" y="489254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967" y="489254"/>
                  </a:lnTo>
                  <a:cubicBezTo>
                    <a:pt x="286870" y="493064"/>
                    <a:pt x="267820" y="495921"/>
                    <a:pt x="248770" y="495921"/>
                  </a:cubicBezTo>
                  <a:cubicBezTo>
                    <a:pt x="229720" y="495921"/>
                    <a:pt x="210670" y="493064"/>
                    <a:pt x="192573" y="489254"/>
                  </a:cubicBezTo>
                  <a:close/>
                  <a:moveTo>
                    <a:pt x="248770" y="143496"/>
                  </a:moveTo>
                  <a:cubicBezTo>
                    <a:pt x="190667" y="143496"/>
                    <a:pt x="143995" y="190169"/>
                    <a:pt x="143995" y="248271"/>
                  </a:cubicBezTo>
                  <a:cubicBezTo>
                    <a:pt x="143995" y="306374"/>
                    <a:pt x="190667" y="353046"/>
                    <a:pt x="248770" y="353046"/>
                  </a:cubicBezTo>
                  <a:cubicBezTo>
                    <a:pt x="306873" y="353046"/>
                    <a:pt x="353545" y="306374"/>
                    <a:pt x="353545" y="248271"/>
                  </a:cubicBezTo>
                  <a:cubicBezTo>
                    <a:pt x="353545" y="190169"/>
                    <a:pt x="306873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60213" y="114921"/>
                    <a:pt x="353545" y="121589"/>
                    <a:pt x="353545" y="129209"/>
                  </a:cubicBezTo>
                  <a:cubicBezTo>
                    <a:pt x="353545" y="136829"/>
                    <a:pt x="360213" y="143496"/>
                    <a:pt x="367833" y="143496"/>
                  </a:cubicBezTo>
                  <a:cubicBezTo>
                    <a:pt x="375452" y="143496"/>
                    <a:pt x="382120" y="136829"/>
                    <a:pt x="382120" y="129209"/>
                  </a:cubicBezTo>
                  <a:cubicBezTo>
                    <a:pt x="382120" y="121589"/>
                    <a:pt x="375452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>
          <a:xfrm>
            <a:off x="562429" y="0"/>
            <a:ext cx="9638633" cy="10287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二、绿色低碳工厂建设五化成果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380308" y="424920"/>
            <a:ext cx="1101159" cy="369376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89610" y="1129030"/>
            <a:ext cx="3618865" cy="2684780"/>
          </a:xfrm>
          <a:prstGeom prst="rect">
            <a:avLst/>
          </a:prstGeom>
        </p:spPr>
      </p:pic>
      <p:grpSp>
        <p:nvGrpSpPr>
          <p:cNvPr id="98" name="组合 97"/>
          <p:cNvGrpSpPr/>
          <p:nvPr>
            <p:custDataLst>
              <p:tags r:id="rId3"/>
            </p:custDataLst>
          </p:nvPr>
        </p:nvGrpSpPr>
        <p:grpSpPr>
          <a:xfrm>
            <a:off x="5265588" y="1012148"/>
            <a:ext cx="1900836" cy="2606410"/>
            <a:chOff x="4143" y="2221"/>
            <a:chExt cx="10713" cy="14700"/>
          </a:xfrm>
        </p:grpSpPr>
        <p:sp>
          <p:nvSpPr>
            <p:cNvPr id="99" name="对角圆角矩形 98"/>
            <p:cNvSpPr/>
            <p:nvPr>
              <p:custDataLst>
                <p:tags r:id="rId12"/>
              </p:custDataLst>
            </p:nvPr>
          </p:nvSpPr>
          <p:spPr>
            <a:xfrm>
              <a:off x="4143" y="2221"/>
              <a:ext cx="9856" cy="13981"/>
            </a:xfrm>
            <a:prstGeom prst="round2DiagRect">
              <a:avLst>
                <a:gd name="adj1" fmla="val 22507"/>
                <a:gd name="adj2" fmla="val 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0" name="图片 99" descr="E:/设计图片素材/guillaume-briard-CJp8wVjGZ88-unsplash.jpgguillaume-briard-CJp8wVjGZ88-unsplash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5" cstate="email"/>
            <a:srcRect l="24313" r="24313"/>
            <a:stretch>
              <a:fillRect/>
            </a:stretch>
          </p:blipFill>
          <p:spPr>
            <a:xfrm>
              <a:off x="4924" y="2857"/>
              <a:ext cx="9932" cy="14064"/>
            </a:xfrm>
            <a:prstGeom prst="round2DiagRect">
              <a:avLst>
                <a:gd name="adj1" fmla="val 15840"/>
                <a:gd name="adj2" fmla="val 0"/>
              </a:avLst>
            </a:prstGeom>
            <a:ln w="6350" cap="flat" cmpd="sng" algn="ctr">
              <a:solidFill>
                <a:schemeClr val="tx1">
                  <a:lumMod val="100000"/>
                  <a:alpha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52400" dist="38100" dir="2700000" algn="tl" rotWithShape="0">
                <a:schemeClr val="tx1">
                  <a:alpha val="20000"/>
                </a:schemeClr>
              </a:outerShdw>
            </a:effectLst>
          </p:spPr>
        </p:pic>
      </p:grpSp>
      <p:grpSp>
        <p:nvGrpSpPr>
          <p:cNvPr id="144" name="组合 143"/>
          <p:cNvGrpSpPr/>
          <p:nvPr>
            <p:custDataLst>
              <p:tags r:id="rId4"/>
            </p:custDataLst>
          </p:nvPr>
        </p:nvGrpSpPr>
        <p:grpSpPr>
          <a:xfrm>
            <a:off x="8192076" y="998879"/>
            <a:ext cx="3278460" cy="2821119"/>
            <a:chOff x="2136" y="3178"/>
            <a:chExt cx="14929" cy="12845"/>
          </a:xfrm>
        </p:grpSpPr>
        <p:pic>
          <p:nvPicPr>
            <p:cNvPr id="145" name="图片 144" descr="andrew-neel-cckf4TsHAuw-unsplash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6" cstate="email"/>
            <a:srcRect l="1" t="5939" r="1" b="5939"/>
            <a:stretch>
              <a:fillRect/>
            </a:stretch>
          </p:blipFill>
          <p:spPr>
            <a:xfrm>
              <a:off x="2570" y="4414"/>
              <a:ext cx="13966" cy="1001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2" h="9708">
                  <a:moveTo>
                    <a:pt x="0" y="0"/>
                  </a:moveTo>
                  <a:lnTo>
                    <a:pt x="13542" y="0"/>
                  </a:lnTo>
                  <a:lnTo>
                    <a:pt x="13542" y="9708"/>
                  </a:lnTo>
                  <a:lnTo>
                    <a:pt x="0" y="970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chemeClr val="accent1">
                  <a:alpha val="25000"/>
                </a:schemeClr>
              </a:solidFill>
            </a:ln>
          </p:spPr>
        </p:pic>
        <p:sp>
          <p:nvSpPr>
            <p:cNvPr id="146" name="矩形 145"/>
            <p:cNvSpPr/>
            <p:nvPr>
              <p:custDataLst>
                <p:tags r:id="rId6"/>
              </p:custDataLst>
            </p:nvPr>
          </p:nvSpPr>
          <p:spPr>
            <a:xfrm>
              <a:off x="2136" y="4827"/>
              <a:ext cx="13789" cy="10250"/>
            </a:xfrm>
            <a:prstGeom prst="rect">
              <a:avLst/>
            </a:prstGeom>
            <a:noFill/>
            <a:ln w="34925">
              <a:solidFill>
                <a:schemeClr val="accent1">
                  <a:alpha val="6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>
              <p:custDataLst>
                <p:tags r:id="rId7"/>
              </p:custDataLst>
            </p:nvPr>
          </p:nvSpPr>
          <p:spPr>
            <a:xfrm>
              <a:off x="2766" y="3178"/>
              <a:ext cx="377" cy="3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sp>
          <p:nvSpPr>
            <p:cNvPr id="148" name="椭圆 147"/>
            <p:cNvSpPr/>
            <p:nvPr>
              <p:custDataLst>
                <p:tags r:id="rId8"/>
              </p:custDataLst>
            </p:nvPr>
          </p:nvSpPr>
          <p:spPr>
            <a:xfrm>
              <a:off x="3431" y="3178"/>
              <a:ext cx="377" cy="377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sp>
          <p:nvSpPr>
            <p:cNvPr id="149" name="椭圆 148"/>
            <p:cNvSpPr/>
            <p:nvPr>
              <p:custDataLst>
                <p:tags r:id="rId9"/>
              </p:custDataLst>
            </p:nvPr>
          </p:nvSpPr>
          <p:spPr>
            <a:xfrm>
              <a:off x="4096" y="3178"/>
              <a:ext cx="377" cy="377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sp>
          <p:nvSpPr>
            <p:cNvPr id="150" name="矩形 149"/>
            <p:cNvSpPr/>
            <p:nvPr>
              <p:custDataLst>
                <p:tags r:id="rId10"/>
              </p:custDataLst>
            </p:nvPr>
          </p:nvSpPr>
          <p:spPr>
            <a:xfrm>
              <a:off x="13857" y="12815"/>
              <a:ext cx="3209" cy="3209"/>
            </a:xfrm>
            <a:prstGeom prst="rect">
              <a:avLst/>
            </a:prstGeom>
            <a:solidFill>
              <a:schemeClr val="accent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51" name="箭头: V 形 3"/>
            <p:cNvSpPr/>
            <p:nvPr>
              <p:custDataLst>
                <p:tags r:id="rId11"/>
              </p:custDataLst>
            </p:nvPr>
          </p:nvSpPr>
          <p:spPr>
            <a:xfrm>
              <a:off x="15018" y="13976"/>
              <a:ext cx="887" cy="887"/>
            </a:xfrm>
            <a:prstGeom prst="chevr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4" name="图片 12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629910" y="5584190"/>
            <a:ext cx="1019810" cy="1052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405245" y="1196975"/>
            <a:ext cx="4228465" cy="2364105"/>
          </a:xfrm>
          <a:prstGeom prst="rect">
            <a:avLst/>
          </a:prstGeom>
        </p:spPr>
      </p:pic>
      <p:grpSp>
        <p:nvGrpSpPr>
          <p:cNvPr id="6" name="Group 5"/>
          <p:cNvGrpSpPr/>
          <p:nvPr>
            <p:custDataLst>
              <p:tags r:id="rId3"/>
            </p:custDataLst>
          </p:nvPr>
        </p:nvGrpSpPr>
        <p:grpSpPr>
          <a:xfrm>
            <a:off x="2122805" y="1049020"/>
            <a:ext cx="7117929" cy="2563495"/>
            <a:chOff x="673100" y="3429000"/>
            <a:chExt cx="7117681" cy="2563495"/>
          </a:xfrm>
        </p:grpSpPr>
        <p:grpSp>
          <p:nvGrpSpPr>
            <p:cNvPr id="8" name="Group 7"/>
            <p:cNvGrpSpPr/>
            <p:nvPr/>
          </p:nvGrpSpPr>
          <p:grpSpPr>
            <a:xfrm>
              <a:off x="673100" y="3429000"/>
              <a:ext cx="3229610" cy="2563495"/>
              <a:chOff x="673100" y="3429000"/>
              <a:chExt cx="3229610" cy="2563495"/>
            </a:xfrm>
          </p:grpSpPr>
          <p:sp>
            <p:nvSpPr>
              <p:cNvPr id="25" name="Rectangle: Rounded Corners 24"/>
              <p:cNvSpPr/>
              <p:nvPr>
                <p:custDataLst>
                  <p:tags r:id="rId12"/>
                </p:custDataLst>
              </p:nvPr>
            </p:nvSpPr>
            <p:spPr>
              <a:xfrm>
                <a:off x="673100" y="3429000"/>
                <a:ext cx="3229610" cy="2563495"/>
              </a:xfrm>
              <a:prstGeom prst="roundRect">
                <a:avLst>
                  <a:gd name="adj" fmla="val 10000"/>
                </a:avLst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017970" y="3607181"/>
                <a:ext cx="540000" cy="540000"/>
                <a:chOff x="6307263" y="2743248"/>
                <a:chExt cx="540000" cy="540000"/>
              </a:xfrm>
            </p:grpSpPr>
            <p:sp>
              <p:nvSpPr>
                <p:cNvPr id="31" name="TextBox 30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6307263" y="2743248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rtlCol="0" anchor="ctr"/>
                <a:lstStyle>
                  <a:defPPr>
                    <a:defRPr lang="zh-CN"/>
                  </a:defPPr>
                  <a:lvl1pPr>
                    <a:defRPr/>
                  </a:lvl1pPr>
                </a:lstStyle>
                <a:p>
                  <a:endParaRPr lang="zh-CN" altLang="en-US" dirty="0"/>
                </a:p>
              </p:txBody>
            </p:sp>
            <p:sp>
              <p:nvSpPr>
                <p:cNvPr id="32" name="Freeform: Shape 31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6439559" y="2878004"/>
                  <a:ext cx="275408" cy="270488"/>
                </a:xfrm>
                <a:custGeom>
                  <a:avLst/>
                  <a:gdLst>
                    <a:gd name="connsiteX0" fmla="*/ 343764 w 533400"/>
                    <a:gd name="connsiteY0" fmla="*/ 276846 h 523875"/>
                    <a:gd name="connsiteX1" fmla="*/ 372339 w 533400"/>
                    <a:gd name="connsiteY1" fmla="*/ 305421 h 523875"/>
                    <a:gd name="connsiteX2" fmla="*/ 372339 w 533400"/>
                    <a:gd name="connsiteY2" fmla="*/ 495921 h 523875"/>
                    <a:gd name="connsiteX3" fmla="*/ 343764 w 533400"/>
                    <a:gd name="connsiteY3" fmla="*/ 524496 h 523875"/>
                    <a:gd name="connsiteX4" fmla="*/ 191364 w 533400"/>
                    <a:gd name="connsiteY4" fmla="*/ 524496 h 523875"/>
                    <a:gd name="connsiteX5" fmla="*/ 162789 w 533400"/>
                    <a:gd name="connsiteY5" fmla="*/ 495921 h 523875"/>
                    <a:gd name="connsiteX6" fmla="*/ 162789 w 533400"/>
                    <a:gd name="connsiteY6" fmla="*/ 305421 h 523875"/>
                    <a:gd name="connsiteX7" fmla="*/ 191364 w 533400"/>
                    <a:gd name="connsiteY7" fmla="*/ 276846 h 523875"/>
                    <a:gd name="connsiteX8" fmla="*/ 343764 w 533400"/>
                    <a:gd name="connsiteY8" fmla="*/ 276846 h 523875"/>
                    <a:gd name="connsiteX9" fmla="*/ 143739 w 533400"/>
                    <a:gd name="connsiteY9" fmla="*/ 114921 h 523875"/>
                    <a:gd name="connsiteX10" fmla="*/ 179934 w 533400"/>
                    <a:gd name="connsiteY10" fmla="*/ 153021 h 523875"/>
                    <a:gd name="connsiteX11" fmla="*/ 181839 w 533400"/>
                    <a:gd name="connsiteY11" fmla="*/ 153021 h 523875"/>
                    <a:gd name="connsiteX12" fmla="*/ 353289 w 533400"/>
                    <a:gd name="connsiteY12" fmla="*/ 153021 h 523875"/>
                    <a:gd name="connsiteX13" fmla="*/ 391389 w 533400"/>
                    <a:gd name="connsiteY13" fmla="*/ 116826 h 523875"/>
                    <a:gd name="connsiteX14" fmla="*/ 391389 w 533400"/>
                    <a:gd name="connsiteY14" fmla="*/ 114921 h 523875"/>
                    <a:gd name="connsiteX15" fmla="*/ 505689 w 533400"/>
                    <a:gd name="connsiteY15" fmla="*/ 114921 h 523875"/>
                    <a:gd name="connsiteX16" fmla="*/ 534264 w 533400"/>
                    <a:gd name="connsiteY16" fmla="*/ 143496 h 523875"/>
                    <a:gd name="connsiteX17" fmla="*/ 534264 w 533400"/>
                    <a:gd name="connsiteY17" fmla="*/ 381621 h 523875"/>
                    <a:gd name="connsiteX18" fmla="*/ 505689 w 533400"/>
                    <a:gd name="connsiteY18" fmla="*/ 410196 h 523875"/>
                    <a:gd name="connsiteX19" fmla="*/ 391389 w 533400"/>
                    <a:gd name="connsiteY19" fmla="*/ 410196 h 523875"/>
                    <a:gd name="connsiteX20" fmla="*/ 391389 w 533400"/>
                    <a:gd name="connsiteY20" fmla="*/ 295896 h 523875"/>
                    <a:gd name="connsiteX21" fmla="*/ 355194 w 533400"/>
                    <a:gd name="connsiteY21" fmla="*/ 257796 h 523875"/>
                    <a:gd name="connsiteX22" fmla="*/ 353289 w 533400"/>
                    <a:gd name="connsiteY22" fmla="*/ 257796 h 523875"/>
                    <a:gd name="connsiteX23" fmla="*/ 181839 w 533400"/>
                    <a:gd name="connsiteY23" fmla="*/ 257796 h 523875"/>
                    <a:gd name="connsiteX24" fmla="*/ 143739 w 533400"/>
                    <a:gd name="connsiteY24" fmla="*/ 293991 h 523875"/>
                    <a:gd name="connsiteX25" fmla="*/ 143739 w 533400"/>
                    <a:gd name="connsiteY25" fmla="*/ 295896 h 523875"/>
                    <a:gd name="connsiteX26" fmla="*/ 143739 w 533400"/>
                    <a:gd name="connsiteY26" fmla="*/ 410196 h 523875"/>
                    <a:gd name="connsiteX27" fmla="*/ 29439 w 533400"/>
                    <a:gd name="connsiteY27" fmla="*/ 410196 h 523875"/>
                    <a:gd name="connsiteX28" fmla="*/ 864 w 533400"/>
                    <a:gd name="connsiteY28" fmla="*/ 381621 h 523875"/>
                    <a:gd name="connsiteX29" fmla="*/ 864 w 533400"/>
                    <a:gd name="connsiteY29" fmla="*/ 201599 h 523875"/>
                    <a:gd name="connsiteX30" fmla="*/ 11342 w 533400"/>
                    <a:gd name="connsiteY30" fmla="*/ 175881 h 523875"/>
                    <a:gd name="connsiteX31" fmla="*/ 56109 w 533400"/>
                    <a:gd name="connsiteY31" fmla="*/ 127304 h 523875"/>
                    <a:gd name="connsiteX32" fmla="*/ 83732 w 533400"/>
                    <a:gd name="connsiteY32" fmla="*/ 114921 h 523875"/>
                    <a:gd name="connsiteX33" fmla="*/ 143739 w 533400"/>
                    <a:gd name="connsiteY33" fmla="*/ 114921 h 523875"/>
                    <a:gd name="connsiteX34" fmla="*/ 462827 w 533400"/>
                    <a:gd name="connsiteY34" fmla="*/ 172071 h 523875"/>
                    <a:gd name="connsiteX35" fmla="*/ 448539 w 533400"/>
                    <a:gd name="connsiteY35" fmla="*/ 186359 h 523875"/>
                    <a:gd name="connsiteX36" fmla="*/ 462827 w 533400"/>
                    <a:gd name="connsiteY36" fmla="*/ 200646 h 523875"/>
                    <a:gd name="connsiteX37" fmla="*/ 477114 w 533400"/>
                    <a:gd name="connsiteY37" fmla="*/ 186359 h 523875"/>
                    <a:gd name="connsiteX38" fmla="*/ 462827 w 533400"/>
                    <a:gd name="connsiteY38" fmla="*/ 172071 h 523875"/>
                    <a:gd name="connsiteX39" fmla="*/ 343764 w 533400"/>
                    <a:gd name="connsiteY39" fmla="*/ 621 h 523875"/>
                    <a:gd name="connsiteX40" fmla="*/ 372339 w 533400"/>
                    <a:gd name="connsiteY40" fmla="*/ 29196 h 523875"/>
                    <a:gd name="connsiteX41" fmla="*/ 372339 w 533400"/>
                    <a:gd name="connsiteY41" fmla="*/ 105396 h 523875"/>
                    <a:gd name="connsiteX42" fmla="*/ 343764 w 533400"/>
                    <a:gd name="connsiteY42" fmla="*/ 133971 h 523875"/>
                    <a:gd name="connsiteX43" fmla="*/ 191364 w 533400"/>
                    <a:gd name="connsiteY43" fmla="*/ 133971 h 523875"/>
                    <a:gd name="connsiteX44" fmla="*/ 162789 w 533400"/>
                    <a:gd name="connsiteY44" fmla="*/ 105396 h 523875"/>
                    <a:gd name="connsiteX45" fmla="*/ 162789 w 533400"/>
                    <a:gd name="connsiteY45" fmla="*/ 29196 h 523875"/>
                    <a:gd name="connsiteX46" fmla="*/ 191364 w 533400"/>
                    <a:gd name="connsiteY46" fmla="*/ 621 h 523875"/>
                    <a:gd name="connsiteX47" fmla="*/ 343764 w 533400"/>
                    <a:gd name="connsiteY47" fmla="*/ 62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33400" h="523875">
                      <a:moveTo>
                        <a:pt x="343764" y="276846"/>
                      </a:moveTo>
                      <a:cubicBezTo>
                        <a:pt x="359957" y="276846"/>
                        <a:pt x="372339" y="289229"/>
                        <a:pt x="372339" y="305421"/>
                      </a:cubicBezTo>
                      <a:lnTo>
                        <a:pt x="372339" y="495921"/>
                      </a:lnTo>
                      <a:cubicBezTo>
                        <a:pt x="372339" y="512114"/>
                        <a:pt x="359957" y="524496"/>
                        <a:pt x="343764" y="524496"/>
                      </a:cubicBezTo>
                      <a:lnTo>
                        <a:pt x="191364" y="524496"/>
                      </a:lnTo>
                      <a:cubicBezTo>
                        <a:pt x="175171" y="524496"/>
                        <a:pt x="162789" y="512114"/>
                        <a:pt x="162789" y="495921"/>
                      </a:cubicBezTo>
                      <a:lnTo>
                        <a:pt x="162789" y="305421"/>
                      </a:lnTo>
                      <a:cubicBezTo>
                        <a:pt x="162789" y="289229"/>
                        <a:pt x="175171" y="276846"/>
                        <a:pt x="191364" y="276846"/>
                      </a:cubicBezTo>
                      <a:lnTo>
                        <a:pt x="343764" y="276846"/>
                      </a:lnTo>
                      <a:close/>
                      <a:moveTo>
                        <a:pt x="143739" y="114921"/>
                      </a:moveTo>
                      <a:cubicBezTo>
                        <a:pt x="143739" y="134924"/>
                        <a:pt x="159932" y="152069"/>
                        <a:pt x="179934" y="153021"/>
                      </a:cubicBezTo>
                      <a:lnTo>
                        <a:pt x="181839" y="153021"/>
                      </a:lnTo>
                      <a:lnTo>
                        <a:pt x="353289" y="153021"/>
                      </a:lnTo>
                      <a:cubicBezTo>
                        <a:pt x="373292" y="153021"/>
                        <a:pt x="390436" y="136829"/>
                        <a:pt x="391389" y="116826"/>
                      </a:cubicBezTo>
                      <a:lnTo>
                        <a:pt x="391389" y="114921"/>
                      </a:lnTo>
                      <a:lnTo>
                        <a:pt x="505689" y="114921"/>
                      </a:lnTo>
                      <a:cubicBezTo>
                        <a:pt x="521882" y="114921"/>
                        <a:pt x="534264" y="127304"/>
                        <a:pt x="534264" y="143496"/>
                      </a:cubicBezTo>
                      <a:lnTo>
                        <a:pt x="534264" y="381621"/>
                      </a:lnTo>
                      <a:cubicBezTo>
                        <a:pt x="534264" y="397814"/>
                        <a:pt x="521882" y="410196"/>
                        <a:pt x="505689" y="410196"/>
                      </a:cubicBezTo>
                      <a:lnTo>
                        <a:pt x="391389" y="410196"/>
                      </a:lnTo>
                      <a:lnTo>
                        <a:pt x="391389" y="295896"/>
                      </a:lnTo>
                      <a:cubicBezTo>
                        <a:pt x="391389" y="275894"/>
                        <a:pt x="375196" y="258749"/>
                        <a:pt x="355194" y="257796"/>
                      </a:cubicBezTo>
                      <a:lnTo>
                        <a:pt x="353289" y="257796"/>
                      </a:lnTo>
                      <a:lnTo>
                        <a:pt x="181839" y="257796"/>
                      </a:lnTo>
                      <a:cubicBezTo>
                        <a:pt x="161836" y="257796"/>
                        <a:pt x="144692" y="273989"/>
                        <a:pt x="143739" y="293991"/>
                      </a:cubicBezTo>
                      <a:lnTo>
                        <a:pt x="143739" y="295896"/>
                      </a:lnTo>
                      <a:lnTo>
                        <a:pt x="143739" y="410196"/>
                      </a:lnTo>
                      <a:lnTo>
                        <a:pt x="29439" y="410196"/>
                      </a:lnTo>
                      <a:cubicBezTo>
                        <a:pt x="13246" y="410196"/>
                        <a:pt x="864" y="397814"/>
                        <a:pt x="864" y="381621"/>
                      </a:cubicBezTo>
                      <a:lnTo>
                        <a:pt x="864" y="201599"/>
                      </a:lnTo>
                      <a:cubicBezTo>
                        <a:pt x="864" y="192074"/>
                        <a:pt x="4674" y="182549"/>
                        <a:pt x="11342" y="175881"/>
                      </a:cubicBezTo>
                      <a:lnTo>
                        <a:pt x="56109" y="127304"/>
                      </a:lnTo>
                      <a:cubicBezTo>
                        <a:pt x="63729" y="119684"/>
                        <a:pt x="73254" y="114921"/>
                        <a:pt x="83732" y="114921"/>
                      </a:cubicBezTo>
                      <a:lnTo>
                        <a:pt x="143739" y="114921"/>
                      </a:lnTo>
                      <a:close/>
                      <a:moveTo>
                        <a:pt x="462827" y="172071"/>
                      </a:moveTo>
                      <a:cubicBezTo>
                        <a:pt x="455207" y="172071"/>
                        <a:pt x="448539" y="178739"/>
                        <a:pt x="448539" y="186359"/>
                      </a:cubicBezTo>
                      <a:cubicBezTo>
                        <a:pt x="448539" y="193979"/>
                        <a:pt x="455207" y="200646"/>
                        <a:pt x="462827" y="200646"/>
                      </a:cubicBezTo>
                      <a:cubicBezTo>
                        <a:pt x="470446" y="200646"/>
                        <a:pt x="477114" y="193979"/>
                        <a:pt x="477114" y="186359"/>
                      </a:cubicBezTo>
                      <a:cubicBezTo>
                        <a:pt x="477114" y="178739"/>
                        <a:pt x="470446" y="172071"/>
                        <a:pt x="462827" y="172071"/>
                      </a:cubicBezTo>
                      <a:close/>
                      <a:moveTo>
                        <a:pt x="343764" y="621"/>
                      </a:moveTo>
                      <a:cubicBezTo>
                        <a:pt x="359957" y="621"/>
                        <a:pt x="372339" y="13004"/>
                        <a:pt x="372339" y="29196"/>
                      </a:cubicBezTo>
                      <a:lnTo>
                        <a:pt x="372339" y="105396"/>
                      </a:lnTo>
                      <a:cubicBezTo>
                        <a:pt x="372339" y="121589"/>
                        <a:pt x="359957" y="133971"/>
                        <a:pt x="343764" y="133971"/>
                      </a:cubicBezTo>
                      <a:lnTo>
                        <a:pt x="191364" y="133971"/>
                      </a:lnTo>
                      <a:cubicBezTo>
                        <a:pt x="175171" y="133971"/>
                        <a:pt x="162789" y="121589"/>
                        <a:pt x="162789" y="105396"/>
                      </a:cubicBezTo>
                      <a:lnTo>
                        <a:pt x="162789" y="29196"/>
                      </a:lnTo>
                      <a:cubicBezTo>
                        <a:pt x="162789" y="13004"/>
                        <a:pt x="175171" y="621"/>
                        <a:pt x="191364" y="621"/>
                      </a:cubicBezTo>
                      <a:lnTo>
                        <a:pt x="343764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1019207" y="4269519"/>
                <a:ext cx="2537526" cy="1183005"/>
                <a:chOff x="1034714" y="4087913"/>
                <a:chExt cx="2537526" cy="1183005"/>
              </a:xfrm>
            </p:grpSpPr>
            <p:sp>
              <p:nvSpPr>
                <p:cNvPr id="28" name="TextBox 27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1034714" y="4087913"/>
                  <a:ext cx="2537526" cy="3693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effectLst/>
                    </a:rPr>
                    <a:t>废物资源化</a:t>
                  </a:r>
                  <a:endParaRPr kumimoji="1" lang="en-US" altLang="zh-CN" sz="1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Box 28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1107752" y="4440973"/>
                  <a:ext cx="2464435" cy="82994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50000"/>
                    </a:lnSpc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defRPr>
                  </a:lvl1pPr>
                </a:lstStyle>
                <a:p>
                  <a:pPr algn="l"/>
                  <a:r>
                    <a:rPr kumimoji="1" lang="en-US" altLang="zh-CN" sz="1200" dirty="0"/>
                    <a:t>    ◆ </a:t>
                  </a:r>
                  <a:r>
                    <a:rPr kumimoji="1" lang="zh-CN" altLang="en-US" sz="1200" dirty="0"/>
                    <a:t>固废利用率</a:t>
                  </a:r>
                  <a:r>
                    <a:rPr kumimoji="1" lang="zh-CN" altLang="zh-CN" sz="1600" b="1" dirty="0">
                      <a:solidFill>
                        <a:srgbClr val="0070C0"/>
                      </a:solidFill>
                    </a:rPr>
                    <a:t>93.28%</a:t>
                  </a:r>
                  <a:endParaRPr kumimoji="1" lang="zh-CN" altLang="en-US" sz="1200" dirty="0"/>
                </a:p>
                <a:p>
                  <a:pPr algn="l"/>
                  <a:endParaRPr kumimoji="1"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30" name="Straight Connector 29"/>
                <p:cNvCxnSpPr/>
                <p:nvPr>
                  <p:custDataLst>
                    <p:tags r:id="rId15"/>
                  </p:custDataLst>
                </p:nvPr>
              </p:nvCxnSpPr>
              <p:spPr>
                <a:xfrm>
                  <a:off x="1286240" y="4470050"/>
                  <a:ext cx="2286000" cy="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/>
            <p:cNvGrpSpPr/>
            <p:nvPr/>
          </p:nvGrpSpPr>
          <p:grpSpPr>
            <a:xfrm>
              <a:off x="4790828" y="3429000"/>
              <a:ext cx="2999953" cy="2563495"/>
              <a:chOff x="4790828" y="3429000"/>
              <a:chExt cx="2999953" cy="2563495"/>
            </a:xfrm>
          </p:grpSpPr>
          <p:sp>
            <p:nvSpPr>
              <p:cNvPr id="17" name="Rectangle: Rounded Corners 16"/>
              <p:cNvSpPr/>
              <p:nvPr>
                <p:custDataLst>
                  <p:tags r:id="rId6"/>
                </p:custDataLst>
              </p:nvPr>
            </p:nvSpPr>
            <p:spPr>
              <a:xfrm>
                <a:off x="4790828" y="3429000"/>
                <a:ext cx="2966720" cy="2563495"/>
              </a:xfrm>
              <a:prstGeom prst="roundRect">
                <a:avLst>
                  <a:gd name="adj" fmla="val 10000"/>
                </a:avLst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5826000" y="3607181"/>
                <a:ext cx="540000" cy="540000"/>
                <a:chOff x="6307263" y="4041949"/>
                <a:chExt cx="540000" cy="540000"/>
              </a:xfrm>
            </p:grpSpPr>
            <p:sp>
              <p:nvSpPr>
                <p:cNvPr id="23" name="TextBox 22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6307263" y="4041949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2">
                      <a:alpha val="40000"/>
                    </a:schemeClr>
                  </a:outerShdw>
                </a:effectLst>
              </p:spPr>
              <p:txBody>
                <a:bodyPr rtlCol="0" anchor="ctr"/>
                <a:lstStyle>
                  <a:defPPr>
                    <a:defRPr lang="zh-CN"/>
                  </a:defPPr>
                  <a:lvl1pPr>
                    <a:defRPr/>
                  </a:lvl1pPr>
                </a:lstStyle>
                <a:p>
                  <a:endParaRPr lang="zh-CN" altLang="en-US" dirty="0"/>
                </a:p>
              </p:txBody>
            </p:sp>
            <p:sp>
              <p:nvSpPr>
                <p:cNvPr id="24" name="Freeform: Shape 23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478904" y="4179164"/>
                  <a:ext cx="196718" cy="265570"/>
                </a:xfrm>
                <a:custGeom>
                  <a:avLst/>
                  <a:gdLst>
                    <a:gd name="connsiteX0" fmla="*/ 86973 w 381000"/>
                    <a:gd name="connsiteY0" fmla="*/ 38721 h 514350"/>
                    <a:gd name="connsiteX1" fmla="*/ 86973 w 381000"/>
                    <a:gd name="connsiteY1" fmla="*/ 57771 h 514350"/>
                    <a:gd name="connsiteX2" fmla="*/ 123168 w 381000"/>
                    <a:gd name="connsiteY2" fmla="*/ 95871 h 514350"/>
                    <a:gd name="connsiteX3" fmla="*/ 125073 w 381000"/>
                    <a:gd name="connsiteY3" fmla="*/ 95871 h 514350"/>
                    <a:gd name="connsiteX4" fmla="*/ 258423 w 381000"/>
                    <a:gd name="connsiteY4" fmla="*/ 95871 h 514350"/>
                    <a:gd name="connsiteX5" fmla="*/ 296523 w 381000"/>
                    <a:gd name="connsiteY5" fmla="*/ 59676 h 514350"/>
                    <a:gd name="connsiteX6" fmla="*/ 296523 w 381000"/>
                    <a:gd name="connsiteY6" fmla="*/ 57771 h 514350"/>
                    <a:gd name="connsiteX7" fmla="*/ 296523 w 381000"/>
                    <a:gd name="connsiteY7" fmla="*/ 38721 h 514350"/>
                    <a:gd name="connsiteX8" fmla="*/ 353673 w 381000"/>
                    <a:gd name="connsiteY8" fmla="*/ 38721 h 514350"/>
                    <a:gd name="connsiteX9" fmla="*/ 382248 w 381000"/>
                    <a:gd name="connsiteY9" fmla="*/ 67296 h 514350"/>
                    <a:gd name="connsiteX10" fmla="*/ 382248 w 381000"/>
                    <a:gd name="connsiteY10" fmla="*/ 486396 h 514350"/>
                    <a:gd name="connsiteX11" fmla="*/ 353673 w 381000"/>
                    <a:gd name="connsiteY11" fmla="*/ 514971 h 514350"/>
                    <a:gd name="connsiteX12" fmla="*/ 29823 w 381000"/>
                    <a:gd name="connsiteY12" fmla="*/ 514971 h 514350"/>
                    <a:gd name="connsiteX13" fmla="*/ 1248 w 381000"/>
                    <a:gd name="connsiteY13" fmla="*/ 486396 h 514350"/>
                    <a:gd name="connsiteX14" fmla="*/ 1248 w 381000"/>
                    <a:gd name="connsiteY14" fmla="*/ 67296 h 514350"/>
                    <a:gd name="connsiteX15" fmla="*/ 29823 w 381000"/>
                    <a:gd name="connsiteY15" fmla="*/ 38721 h 514350"/>
                    <a:gd name="connsiteX16" fmla="*/ 86973 w 381000"/>
                    <a:gd name="connsiteY16" fmla="*/ 38721 h 514350"/>
                    <a:gd name="connsiteX17" fmla="*/ 191748 w 381000"/>
                    <a:gd name="connsiteY17" fmla="*/ 333996 h 514350"/>
                    <a:gd name="connsiteX18" fmla="*/ 77448 w 381000"/>
                    <a:gd name="connsiteY18" fmla="*/ 333996 h 514350"/>
                    <a:gd name="connsiteX19" fmla="*/ 77448 w 381000"/>
                    <a:gd name="connsiteY19" fmla="*/ 353046 h 514350"/>
                    <a:gd name="connsiteX20" fmla="*/ 191748 w 381000"/>
                    <a:gd name="connsiteY20" fmla="*/ 353046 h 514350"/>
                    <a:gd name="connsiteX21" fmla="*/ 191748 w 381000"/>
                    <a:gd name="connsiteY21" fmla="*/ 333996 h 514350"/>
                    <a:gd name="connsiteX22" fmla="*/ 306048 w 381000"/>
                    <a:gd name="connsiteY22" fmla="*/ 257796 h 514350"/>
                    <a:gd name="connsiteX23" fmla="*/ 77448 w 381000"/>
                    <a:gd name="connsiteY23" fmla="*/ 257796 h 514350"/>
                    <a:gd name="connsiteX24" fmla="*/ 77448 w 381000"/>
                    <a:gd name="connsiteY24" fmla="*/ 276846 h 514350"/>
                    <a:gd name="connsiteX25" fmla="*/ 306048 w 381000"/>
                    <a:gd name="connsiteY25" fmla="*/ 276846 h 514350"/>
                    <a:gd name="connsiteX26" fmla="*/ 306048 w 381000"/>
                    <a:gd name="connsiteY26" fmla="*/ 257796 h 514350"/>
                    <a:gd name="connsiteX27" fmla="*/ 306048 w 381000"/>
                    <a:gd name="connsiteY27" fmla="*/ 181596 h 514350"/>
                    <a:gd name="connsiteX28" fmla="*/ 77448 w 381000"/>
                    <a:gd name="connsiteY28" fmla="*/ 181596 h 514350"/>
                    <a:gd name="connsiteX29" fmla="*/ 77448 w 381000"/>
                    <a:gd name="connsiteY29" fmla="*/ 200646 h 514350"/>
                    <a:gd name="connsiteX30" fmla="*/ 306048 w 381000"/>
                    <a:gd name="connsiteY30" fmla="*/ 200646 h 514350"/>
                    <a:gd name="connsiteX31" fmla="*/ 306048 w 381000"/>
                    <a:gd name="connsiteY31" fmla="*/ 181596 h 514350"/>
                    <a:gd name="connsiteX32" fmla="*/ 248898 w 381000"/>
                    <a:gd name="connsiteY32" fmla="*/ 621 h 514350"/>
                    <a:gd name="connsiteX33" fmla="*/ 277473 w 381000"/>
                    <a:gd name="connsiteY33" fmla="*/ 29196 h 514350"/>
                    <a:gd name="connsiteX34" fmla="*/ 277473 w 381000"/>
                    <a:gd name="connsiteY34" fmla="*/ 48246 h 514350"/>
                    <a:gd name="connsiteX35" fmla="*/ 248898 w 381000"/>
                    <a:gd name="connsiteY35" fmla="*/ 76821 h 514350"/>
                    <a:gd name="connsiteX36" fmla="*/ 134598 w 381000"/>
                    <a:gd name="connsiteY36" fmla="*/ 76821 h 514350"/>
                    <a:gd name="connsiteX37" fmla="*/ 106023 w 381000"/>
                    <a:gd name="connsiteY37" fmla="*/ 48246 h 514350"/>
                    <a:gd name="connsiteX38" fmla="*/ 106023 w 381000"/>
                    <a:gd name="connsiteY38" fmla="*/ 29196 h 514350"/>
                    <a:gd name="connsiteX39" fmla="*/ 134598 w 381000"/>
                    <a:gd name="connsiteY39" fmla="*/ 621 h 514350"/>
                    <a:gd name="connsiteX40" fmla="*/ 248898 w 381000"/>
                    <a:gd name="connsiteY40" fmla="*/ 621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81000" h="514350">
                      <a:moveTo>
                        <a:pt x="86973" y="38721"/>
                      </a:moveTo>
                      <a:lnTo>
                        <a:pt x="86973" y="57771"/>
                      </a:lnTo>
                      <a:cubicBezTo>
                        <a:pt x="86973" y="77774"/>
                        <a:pt x="103166" y="94919"/>
                        <a:pt x="123168" y="95871"/>
                      </a:cubicBezTo>
                      <a:lnTo>
                        <a:pt x="125073" y="95871"/>
                      </a:lnTo>
                      <a:lnTo>
                        <a:pt x="258423" y="95871"/>
                      </a:lnTo>
                      <a:cubicBezTo>
                        <a:pt x="278426" y="95871"/>
                        <a:pt x="295570" y="79679"/>
                        <a:pt x="296523" y="59676"/>
                      </a:cubicBezTo>
                      <a:lnTo>
                        <a:pt x="296523" y="57771"/>
                      </a:lnTo>
                      <a:lnTo>
                        <a:pt x="296523" y="38721"/>
                      </a:lnTo>
                      <a:lnTo>
                        <a:pt x="353673" y="38721"/>
                      </a:lnTo>
                      <a:cubicBezTo>
                        <a:pt x="369866" y="38721"/>
                        <a:pt x="382248" y="51104"/>
                        <a:pt x="382248" y="67296"/>
                      </a:cubicBezTo>
                      <a:lnTo>
                        <a:pt x="382248" y="486396"/>
                      </a:lnTo>
                      <a:cubicBezTo>
                        <a:pt x="382248" y="502589"/>
                        <a:pt x="369866" y="514971"/>
                        <a:pt x="353673" y="514971"/>
                      </a:cubicBezTo>
                      <a:lnTo>
                        <a:pt x="29823" y="514971"/>
                      </a:lnTo>
                      <a:cubicBezTo>
                        <a:pt x="13630" y="514971"/>
                        <a:pt x="1248" y="502589"/>
                        <a:pt x="1248" y="486396"/>
                      </a:cubicBezTo>
                      <a:lnTo>
                        <a:pt x="1248" y="67296"/>
                      </a:lnTo>
                      <a:cubicBezTo>
                        <a:pt x="1248" y="51104"/>
                        <a:pt x="13630" y="38721"/>
                        <a:pt x="29823" y="38721"/>
                      </a:cubicBezTo>
                      <a:lnTo>
                        <a:pt x="86973" y="38721"/>
                      </a:lnTo>
                      <a:close/>
                      <a:moveTo>
                        <a:pt x="191748" y="333996"/>
                      </a:moveTo>
                      <a:lnTo>
                        <a:pt x="77448" y="333996"/>
                      </a:lnTo>
                      <a:lnTo>
                        <a:pt x="77448" y="353046"/>
                      </a:lnTo>
                      <a:lnTo>
                        <a:pt x="191748" y="353046"/>
                      </a:lnTo>
                      <a:lnTo>
                        <a:pt x="191748" y="333996"/>
                      </a:lnTo>
                      <a:close/>
                      <a:moveTo>
                        <a:pt x="306048" y="257796"/>
                      </a:moveTo>
                      <a:lnTo>
                        <a:pt x="77448" y="257796"/>
                      </a:lnTo>
                      <a:lnTo>
                        <a:pt x="77448" y="276846"/>
                      </a:lnTo>
                      <a:lnTo>
                        <a:pt x="306048" y="276846"/>
                      </a:lnTo>
                      <a:lnTo>
                        <a:pt x="306048" y="257796"/>
                      </a:lnTo>
                      <a:close/>
                      <a:moveTo>
                        <a:pt x="306048" y="181596"/>
                      </a:moveTo>
                      <a:lnTo>
                        <a:pt x="77448" y="181596"/>
                      </a:lnTo>
                      <a:lnTo>
                        <a:pt x="77448" y="200646"/>
                      </a:lnTo>
                      <a:lnTo>
                        <a:pt x="306048" y="200646"/>
                      </a:lnTo>
                      <a:lnTo>
                        <a:pt x="306048" y="181596"/>
                      </a:lnTo>
                      <a:close/>
                      <a:moveTo>
                        <a:pt x="248898" y="621"/>
                      </a:moveTo>
                      <a:cubicBezTo>
                        <a:pt x="265091" y="621"/>
                        <a:pt x="277473" y="13004"/>
                        <a:pt x="277473" y="29196"/>
                      </a:cubicBezTo>
                      <a:lnTo>
                        <a:pt x="277473" y="48246"/>
                      </a:lnTo>
                      <a:cubicBezTo>
                        <a:pt x="277473" y="64439"/>
                        <a:pt x="265091" y="76821"/>
                        <a:pt x="248898" y="76821"/>
                      </a:cubicBezTo>
                      <a:lnTo>
                        <a:pt x="134598" y="76821"/>
                      </a:lnTo>
                      <a:cubicBezTo>
                        <a:pt x="118405" y="76821"/>
                        <a:pt x="106023" y="64439"/>
                        <a:pt x="106023" y="48246"/>
                      </a:cubicBezTo>
                      <a:lnTo>
                        <a:pt x="106023" y="29196"/>
                      </a:lnTo>
                      <a:cubicBezTo>
                        <a:pt x="106023" y="13004"/>
                        <a:pt x="118405" y="621"/>
                        <a:pt x="134598" y="621"/>
                      </a:cubicBezTo>
                      <a:lnTo>
                        <a:pt x="248898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27237" y="4180376"/>
                <a:ext cx="2963544" cy="1617345"/>
                <a:chOff x="1034714" y="3998770"/>
                <a:chExt cx="2963544" cy="1617345"/>
              </a:xfrm>
            </p:grpSpPr>
            <p:sp>
              <p:nvSpPr>
                <p:cNvPr id="20" name="TextBox 19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1034714" y="3998770"/>
                  <a:ext cx="2537526" cy="36933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effectLst/>
                    </a:rPr>
                    <a:t>能源低碳化</a:t>
                  </a:r>
                  <a:endParaRPr kumimoji="1" lang="en-US" altLang="zh-CN" sz="1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1162983" y="4513120"/>
                  <a:ext cx="2835275" cy="110299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50000"/>
                    </a:lnSpc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defRPr>
                  </a:lvl1pPr>
                </a:lstStyle>
                <a:p>
                  <a:pPr indent="0" algn="l" fontAlgn="auto">
                    <a:lnSpc>
                      <a:spcPct val="150000"/>
                    </a:lnSpc>
                  </a:pPr>
                  <a:r>
                    <a:rPr kumimoji="1" lang="en-US" altLang="en-US" sz="1200" dirty="0">
                      <a:solidFill>
                        <a:srgbClr val="002060"/>
                      </a:solidFill>
                    </a:rPr>
                    <a:t>▶</a:t>
                  </a:r>
                  <a:r>
                    <a:rPr kumimoji="1" lang="en-US" altLang="zh-CN" sz="1200" dirty="0">
                      <a:solidFill>
                        <a:srgbClr val="002060"/>
                      </a:solidFill>
                    </a:rPr>
                    <a:t> </a:t>
                  </a:r>
                  <a:r>
                    <a:rPr kumimoji="1" lang="zh-CN" altLang="en-US" sz="1200" b="1" dirty="0">
                      <a:solidFill>
                        <a:srgbClr val="C00000"/>
                      </a:solidFill>
                    </a:rPr>
                    <a:t>产值能耗：</a:t>
                  </a:r>
                  <a:r>
                    <a:rPr kumimoji="1" lang="en-US" altLang="zh-CN" sz="1200" b="1" dirty="0">
                      <a:solidFill>
                        <a:srgbClr val="C00000"/>
                      </a:solidFill>
                    </a:rPr>
                    <a:t>0.0046tce/</a:t>
                  </a:r>
                  <a:r>
                    <a:rPr kumimoji="1" lang="zh-CN" altLang="en-US" sz="1200" b="1" dirty="0">
                      <a:solidFill>
                        <a:srgbClr val="C00000"/>
                      </a:solidFill>
                    </a:rPr>
                    <a:t>万元</a:t>
                  </a:r>
                </a:p>
                <a:p>
                  <a:pPr indent="0" algn="l" fontAlgn="auto">
                    <a:lnSpc>
                      <a:spcPct val="150000"/>
                    </a:lnSpc>
                  </a:pPr>
                  <a:r>
                    <a:rPr kumimoji="1" lang="en-US" altLang="zh-CN" sz="1200" b="1" dirty="0">
                      <a:solidFill>
                        <a:srgbClr val="C00000"/>
                      </a:solidFill>
                    </a:rPr>
                    <a:t>   —— </a:t>
                  </a:r>
                  <a:r>
                    <a:rPr kumimoji="1" lang="zh-CN" altLang="en-US" sz="1200" b="1" dirty="0">
                      <a:solidFill>
                        <a:srgbClr val="C00000"/>
                      </a:solidFill>
                    </a:rPr>
                    <a:t>优于行业先进值</a:t>
                  </a:r>
                  <a:r>
                    <a:rPr kumimoji="1" lang="en-US" altLang="zh-CN" sz="1200" b="1" dirty="0">
                      <a:solidFill>
                        <a:srgbClr val="C00000"/>
                      </a:solidFill>
                    </a:rPr>
                    <a:t>0.005tce</a:t>
                  </a:r>
                  <a:endParaRPr kumimoji="1" lang="zh-CN" altLang="en-US" sz="1200" b="1" dirty="0">
                    <a:solidFill>
                      <a:srgbClr val="C00000"/>
                    </a:solidFill>
                  </a:endParaRPr>
                </a:p>
                <a:p>
                  <a:pPr indent="0" algn="l" fontAlgn="auto">
                    <a:lnSpc>
                      <a:spcPct val="150000"/>
                    </a:lnSpc>
                  </a:pPr>
                  <a:r>
                    <a:rPr kumimoji="1" lang="en-US" altLang="en-US" sz="1200" b="1" dirty="0">
                      <a:solidFill>
                        <a:srgbClr val="C00000"/>
                      </a:solidFill>
                    </a:rPr>
                    <a:t>▶</a:t>
                  </a:r>
                  <a:r>
                    <a:rPr kumimoji="1" lang="en-US" altLang="zh-CN" sz="1200" b="1" dirty="0">
                      <a:solidFill>
                        <a:srgbClr val="C00000"/>
                      </a:solidFill>
                    </a:rPr>
                    <a:t> </a:t>
                  </a:r>
                  <a:r>
                    <a:rPr kumimoji="1" lang="zh-CN" altLang="en-US" sz="1200" b="1" dirty="0">
                      <a:solidFill>
                        <a:srgbClr val="C00000"/>
                      </a:solidFill>
                    </a:rPr>
                    <a:t>碳排放强度：</a:t>
                  </a:r>
                  <a:r>
                    <a:rPr kumimoji="1" lang="en-US" altLang="zh-CN" sz="1200" b="1" dirty="0">
                      <a:solidFill>
                        <a:srgbClr val="C00000"/>
                      </a:solidFill>
                    </a:rPr>
                    <a:t>0.0165tCO</a:t>
                  </a:r>
                  <a:r>
                    <a:rPr kumimoji="1" lang="en-US" altLang="en-US" sz="1200" b="1" dirty="0">
                      <a:solidFill>
                        <a:srgbClr val="C00000"/>
                      </a:solidFill>
                    </a:rPr>
                    <a:t>₂</a:t>
                  </a:r>
                  <a:r>
                    <a:rPr kumimoji="1" lang="en-US" altLang="zh-CN" sz="1200" b="1" dirty="0">
                      <a:solidFill>
                        <a:srgbClr val="C00000"/>
                      </a:solidFill>
                    </a:rPr>
                    <a:t>/ </a:t>
                  </a:r>
                  <a:r>
                    <a:rPr kumimoji="1" lang="zh-CN" altLang="en-US" sz="1200" b="1" dirty="0">
                      <a:solidFill>
                        <a:srgbClr val="C00000"/>
                      </a:solidFill>
                    </a:rPr>
                    <a:t>万元</a:t>
                  </a:r>
                </a:p>
                <a:p>
                  <a:pPr indent="0" algn="l" fontAlgn="auto">
                    <a:lnSpc>
                      <a:spcPct val="150000"/>
                    </a:lnSpc>
                  </a:pPr>
                  <a:r>
                    <a:rPr kumimoji="1" lang="en-US" altLang="zh-CN" sz="1200" b="1" dirty="0">
                      <a:solidFill>
                        <a:srgbClr val="FF0000"/>
                      </a:solidFill>
                    </a:rPr>
                    <a:t>——</a:t>
                  </a:r>
                  <a:r>
                    <a:rPr kumimoji="1" lang="zh-CN" altLang="en-US" sz="1200" b="1" dirty="0">
                      <a:solidFill>
                        <a:srgbClr val="FF0000"/>
                      </a:solidFill>
                    </a:rPr>
                    <a:t>较</a:t>
                  </a:r>
                  <a:r>
                    <a:rPr kumimoji="1" lang="en-US" altLang="zh-CN" sz="1200" b="1" dirty="0">
                      <a:solidFill>
                        <a:srgbClr val="FF0000"/>
                      </a:solidFill>
                    </a:rPr>
                    <a:t>2023</a:t>
                  </a:r>
                  <a:r>
                    <a:rPr kumimoji="1" lang="zh-CN" altLang="en-US" sz="1200" b="1" dirty="0">
                      <a:solidFill>
                        <a:srgbClr val="FF0000"/>
                      </a:solidFill>
                    </a:rPr>
                    <a:t>年下降</a:t>
                  </a:r>
                  <a:r>
                    <a:rPr kumimoji="1" lang="en-US" altLang="zh-CN" sz="1800" b="1" dirty="0">
                      <a:solidFill>
                        <a:srgbClr val="FF0000"/>
                      </a:solidFill>
                    </a:rPr>
                    <a:t>56.96%</a:t>
                  </a:r>
                </a:p>
              </p:txBody>
            </p:sp>
            <p:cxnSp>
              <p:nvCxnSpPr>
                <p:cNvPr id="22" name="Straight Connector 21"/>
                <p:cNvCxnSpPr/>
                <p:nvPr>
                  <p:custDataLst>
                    <p:tags r:id="rId9"/>
                  </p:custDataLst>
                </p:nvPr>
              </p:nvCxnSpPr>
              <p:spPr>
                <a:xfrm>
                  <a:off x="1258836" y="4440648"/>
                  <a:ext cx="2286000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>
          <a:xfrm>
            <a:off x="562429" y="0"/>
            <a:ext cx="9638633" cy="10287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二、绿色低碳工厂建设五化成果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80308" y="424920"/>
            <a:ext cx="1101159" cy="3693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055620" y="2657475"/>
            <a:ext cx="1061720" cy="95504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5"/>
            </p:custDataLst>
          </p:nvPr>
        </p:nvGraphicFramePr>
        <p:xfrm>
          <a:off x="941705" y="3831590"/>
          <a:ext cx="4697095" cy="2883535"/>
        </p:xfrm>
        <a:graphic>
          <a:graphicData uri="http://schemas.openxmlformats.org/drawingml/2006/table">
            <a:tbl>
              <a:tblPr firstRow="1" bandCol="1">
                <a:tableStyleId>{5347EC36-F4FD-4E73-9F37-82699CD3BD07}</a:tableStyleId>
              </a:tblPr>
              <a:tblGrid>
                <a:gridCol w="384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1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2610"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序号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种类（名称）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产生工序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产生量</a:t>
                      </a:r>
                      <a:br>
                        <a:rPr lang="zh-CN" altLang="en-US" sz="1100"/>
                      </a:br>
                      <a:r>
                        <a:rPr lang="zh-CN" sz="1100"/>
                        <a:t>（</a:t>
                      </a:r>
                      <a:r>
                        <a:rPr lang="en-US" altLang="zh-CN" sz="1100"/>
                        <a:t>t/</a:t>
                      </a:r>
                      <a:r>
                        <a:rPr lang="zh-CN" sz="1100"/>
                        <a:t>年）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回收利用或出售（</a:t>
                      </a:r>
                      <a:r>
                        <a:rPr lang="en-US" altLang="zh-CN" sz="1100"/>
                        <a:t>t</a:t>
                      </a:r>
                      <a:r>
                        <a:rPr lang="zh-CN" sz="1100"/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不可回收（</a:t>
                      </a:r>
                      <a:r>
                        <a:rPr lang="en-US" altLang="zh-CN" sz="1100"/>
                        <a:t>t</a:t>
                      </a:r>
                      <a:r>
                        <a:rPr lang="zh-CN" sz="1100"/>
                        <a:t>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备注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/>
                        <a:t>金属边角料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/>
                        <a:t>机加工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53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53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一般固废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/>
                        <a:t>废包装材料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/>
                        <a:t>包装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4.6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4.6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一般固废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其他工业固废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/>
                        <a:t>生产组织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一般固废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015"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废乳化液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/>
                        <a:t>机加工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1.5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1.5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/>
                        <a:t>危废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废矿物油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机加工</a:t>
                      </a:r>
                      <a:r>
                        <a:rPr lang="en-US" altLang="zh-CN" sz="1100"/>
                        <a:t>/</a:t>
                      </a:r>
                      <a:r>
                        <a:rPr lang="zh-CN" sz="1100"/>
                        <a:t>维修设备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0.2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0.2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危废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380"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废原料桶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/>
                        <a:t>生产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0.92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0.92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/>
                        <a:t>危废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380"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污泥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/>
                        <a:t>污水处理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1.7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/>
                        <a:t>1.7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/>
                        <a:t>危废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合计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68.92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63.6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5.32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6" name="图片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19165" y="3831590"/>
            <a:ext cx="5024120" cy="28829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808355" y="17824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ṡliďê"/>
          <p:cNvSpPr txBox="1"/>
          <p:nvPr>
            <p:custDataLst>
              <p:tags r:id="rId2"/>
            </p:custDataLst>
          </p:nvPr>
        </p:nvSpPr>
        <p:spPr>
          <a:xfrm>
            <a:off x="1702435" y="1061720"/>
            <a:ext cx="7795895" cy="50038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b="1" dirty="0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</a:rPr>
              <a:t>能源结构多元化：</a:t>
            </a:r>
            <a:r>
              <a:rPr lang="zh-CN" altLang="en-US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</a:rPr>
              <a:t>光伏发电、绿电、天然气、空压机余热回用</a:t>
            </a:r>
          </a:p>
        </p:txBody>
      </p:sp>
      <p:sp>
        <p:nvSpPr>
          <p:cNvPr id="33" name="Title 32" descr="7b0a2020202022776f7264617274223a2022220a7d0a"/>
          <p:cNvSpPr>
            <a:spLocks noGrp="1"/>
          </p:cNvSpPr>
          <p:nvPr>
            <p:ph type="title"/>
          </p:nvPr>
        </p:nvSpPr>
        <p:spPr>
          <a:xfrm>
            <a:off x="3159125" y="120650"/>
            <a:ext cx="6460490" cy="833755"/>
          </a:xfrm>
        </p:spPr>
        <p:txBody>
          <a:bodyPr wrap="square">
            <a:normAutofit/>
            <a:scene3d>
              <a:camera prst="obliqueTopRight"/>
              <a:lightRig rig="flat" dir="t">
                <a:rot lat="0" lon="0" rev="0"/>
              </a:lightRig>
            </a:scene3d>
            <a:sp3d extrusionH="71037">
              <a:extrusionClr>
                <a:srgbClr val="033D63"/>
              </a:extrusionClr>
            </a:sp3d>
          </a:bodyPr>
          <a:lstStyle/>
          <a:p>
            <a:pPr lvl="0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 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技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术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创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新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驱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动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绿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色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转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型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00257" y="381939"/>
            <a:ext cx="1101159" cy="369376"/>
          </a:xfrm>
          <a:prstGeom prst="rect">
            <a:avLst/>
          </a:prstGeom>
        </p:spPr>
      </p:pic>
      <p:sp>
        <p:nvSpPr>
          <p:cNvPr id="34" name="Title 33"/>
          <p:cNvSpPr>
            <a:spLocks noGrp="1"/>
          </p:cNvSpPr>
          <p:nvPr/>
        </p:nvSpPr>
        <p:spPr>
          <a:xfrm>
            <a:off x="370205" y="128270"/>
            <a:ext cx="2788920" cy="81153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三、创绿工作亮点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33"/>
          <p:cNvSpPr>
            <a:spLocks noGrp="1"/>
          </p:cNvSpPr>
          <p:nvPr/>
        </p:nvSpPr>
        <p:spPr>
          <a:xfrm>
            <a:off x="594995" y="2981960"/>
            <a:ext cx="893445" cy="217360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200" spc="300" dirty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能源结构升级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5990590" y="5502910"/>
            <a:ext cx="5231765" cy="79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可再生电力占比：</a:t>
            </a:r>
            <a:r>
              <a:rPr lang="en-US" altLang="zh-CN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61.6%</a:t>
            </a:r>
            <a:r>
              <a:rPr lang="zh-CN" alt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（光伏</a:t>
            </a:r>
            <a:r>
              <a:rPr lang="en-US" altLang="zh-CN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+</a:t>
            </a:r>
            <a:r>
              <a:rPr lang="zh-CN" alt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绿电交易）</a:t>
            </a:r>
          </a:p>
        </p:txBody>
      </p:sp>
      <p:sp>
        <p:nvSpPr>
          <p:cNvPr id="133" name="Rectangle 3"/>
          <p:cNvSpPr/>
          <p:nvPr/>
        </p:nvSpPr>
        <p:spPr>
          <a:xfrm>
            <a:off x="793750" y="1061720"/>
            <a:ext cx="915670" cy="374650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99" name="图片 198" descr="E:/设计图片素材/7805785_.jpg7805785_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email"/>
          <a:srcRect l="-13" t="2235" r="-13" b="2235"/>
          <a:stretch>
            <a:fillRect/>
          </a:stretch>
        </p:blipFill>
        <p:spPr>
          <a:xfrm>
            <a:off x="1689935" y="3990309"/>
            <a:ext cx="3818219" cy="255148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98" h="5413">
                <a:moveTo>
                  <a:pt x="6594" y="5291"/>
                </a:moveTo>
                <a:cubicBezTo>
                  <a:pt x="6644" y="5291"/>
                  <a:pt x="6700" y="5297"/>
                  <a:pt x="6741" y="5297"/>
                </a:cubicBezTo>
                <a:cubicBezTo>
                  <a:pt x="6748" y="5304"/>
                  <a:pt x="6741" y="5304"/>
                  <a:pt x="6741" y="5311"/>
                </a:cubicBezTo>
                <a:cubicBezTo>
                  <a:pt x="6848" y="5278"/>
                  <a:pt x="6881" y="5377"/>
                  <a:pt x="7021" y="5351"/>
                </a:cubicBezTo>
                <a:cubicBezTo>
                  <a:pt x="6868" y="5384"/>
                  <a:pt x="6654" y="5411"/>
                  <a:pt x="6481" y="5384"/>
                </a:cubicBezTo>
                <a:cubicBezTo>
                  <a:pt x="6481" y="5371"/>
                  <a:pt x="6494" y="5364"/>
                  <a:pt x="6481" y="5364"/>
                </a:cubicBezTo>
                <a:cubicBezTo>
                  <a:pt x="6494" y="5364"/>
                  <a:pt x="6494" y="5351"/>
                  <a:pt x="6514" y="5344"/>
                </a:cubicBezTo>
                <a:cubicBezTo>
                  <a:pt x="6514" y="5331"/>
                  <a:pt x="6507" y="5317"/>
                  <a:pt x="6501" y="5311"/>
                </a:cubicBezTo>
                <a:cubicBezTo>
                  <a:pt x="6521" y="5296"/>
                  <a:pt x="6556" y="5292"/>
                  <a:pt x="6594" y="5291"/>
                </a:cubicBezTo>
                <a:close/>
                <a:moveTo>
                  <a:pt x="3334" y="5285"/>
                </a:moveTo>
                <a:cubicBezTo>
                  <a:pt x="3374" y="5286"/>
                  <a:pt x="3414" y="5295"/>
                  <a:pt x="3469" y="5304"/>
                </a:cubicBezTo>
                <a:cubicBezTo>
                  <a:pt x="3422" y="5317"/>
                  <a:pt x="3295" y="5337"/>
                  <a:pt x="3275" y="5291"/>
                </a:cubicBezTo>
                <a:cubicBezTo>
                  <a:pt x="3296" y="5287"/>
                  <a:pt x="3315" y="5285"/>
                  <a:pt x="3334" y="5285"/>
                </a:cubicBezTo>
                <a:close/>
                <a:moveTo>
                  <a:pt x="5713" y="5284"/>
                </a:moveTo>
                <a:cubicBezTo>
                  <a:pt x="5726" y="5284"/>
                  <a:pt x="5746" y="5284"/>
                  <a:pt x="5746" y="5304"/>
                </a:cubicBezTo>
                <a:cubicBezTo>
                  <a:pt x="5773" y="5291"/>
                  <a:pt x="5793" y="5311"/>
                  <a:pt x="5793" y="5291"/>
                </a:cubicBezTo>
                <a:cubicBezTo>
                  <a:pt x="5826" y="5311"/>
                  <a:pt x="5846" y="5291"/>
                  <a:pt x="5879" y="5297"/>
                </a:cubicBezTo>
                <a:cubicBezTo>
                  <a:pt x="5879" y="5297"/>
                  <a:pt x="5873" y="5304"/>
                  <a:pt x="5873" y="5311"/>
                </a:cubicBezTo>
                <a:cubicBezTo>
                  <a:pt x="5899" y="5317"/>
                  <a:pt x="5899" y="5291"/>
                  <a:pt x="5926" y="5291"/>
                </a:cubicBezTo>
                <a:cubicBezTo>
                  <a:pt x="5906" y="5317"/>
                  <a:pt x="5979" y="5291"/>
                  <a:pt x="5979" y="5317"/>
                </a:cubicBezTo>
                <a:cubicBezTo>
                  <a:pt x="5986" y="5311"/>
                  <a:pt x="6006" y="5317"/>
                  <a:pt x="6006" y="5297"/>
                </a:cubicBezTo>
                <a:cubicBezTo>
                  <a:pt x="6033" y="5311"/>
                  <a:pt x="6026" y="5297"/>
                  <a:pt x="6053" y="5291"/>
                </a:cubicBezTo>
                <a:cubicBezTo>
                  <a:pt x="6053" y="5297"/>
                  <a:pt x="6060" y="5291"/>
                  <a:pt x="6066" y="5297"/>
                </a:cubicBezTo>
                <a:cubicBezTo>
                  <a:pt x="6080" y="5311"/>
                  <a:pt x="6060" y="5304"/>
                  <a:pt x="6060" y="5317"/>
                </a:cubicBezTo>
                <a:cubicBezTo>
                  <a:pt x="6080" y="5311"/>
                  <a:pt x="6080" y="5304"/>
                  <a:pt x="6093" y="5317"/>
                </a:cubicBezTo>
                <a:cubicBezTo>
                  <a:pt x="6113" y="5304"/>
                  <a:pt x="6173" y="5304"/>
                  <a:pt x="6166" y="5324"/>
                </a:cubicBezTo>
                <a:cubicBezTo>
                  <a:pt x="6180" y="5304"/>
                  <a:pt x="6206" y="5331"/>
                  <a:pt x="6213" y="5311"/>
                </a:cubicBezTo>
                <a:cubicBezTo>
                  <a:pt x="6220" y="5317"/>
                  <a:pt x="6226" y="5324"/>
                  <a:pt x="6246" y="5317"/>
                </a:cubicBezTo>
                <a:cubicBezTo>
                  <a:pt x="6246" y="5331"/>
                  <a:pt x="6240" y="5331"/>
                  <a:pt x="6226" y="5331"/>
                </a:cubicBezTo>
                <a:cubicBezTo>
                  <a:pt x="6240" y="5357"/>
                  <a:pt x="6287" y="5351"/>
                  <a:pt x="6320" y="5357"/>
                </a:cubicBezTo>
                <a:cubicBezTo>
                  <a:pt x="6293" y="5391"/>
                  <a:pt x="6213" y="5364"/>
                  <a:pt x="6166" y="5391"/>
                </a:cubicBezTo>
                <a:cubicBezTo>
                  <a:pt x="6173" y="5391"/>
                  <a:pt x="6173" y="5404"/>
                  <a:pt x="6180" y="5404"/>
                </a:cubicBezTo>
                <a:cubicBezTo>
                  <a:pt x="6166" y="5417"/>
                  <a:pt x="6113" y="5417"/>
                  <a:pt x="6120" y="5391"/>
                </a:cubicBezTo>
                <a:cubicBezTo>
                  <a:pt x="6093" y="5391"/>
                  <a:pt x="6086" y="5377"/>
                  <a:pt x="6066" y="5391"/>
                </a:cubicBezTo>
                <a:cubicBezTo>
                  <a:pt x="6026" y="5357"/>
                  <a:pt x="5946" y="5305"/>
                  <a:pt x="5906" y="5357"/>
                </a:cubicBezTo>
                <a:cubicBezTo>
                  <a:pt x="5826" y="5357"/>
                  <a:pt x="5753" y="5351"/>
                  <a:pt x="5672" y="5324"/>
                </a:cubicBezTo>
                <a:cubicBezTo>
                  <a:pt x="5672" y="5291"/>
                  <a:pt x="5699" y="5304"/>
                  <a:pt x="5739" y="5304"/>
                </a:cubicBezTo>
                <a:cubicBezTo>
                  <a:pt x="5739" y="5271"/>
                  <a:pt x="5706" y="5311"/>
                  <a:pt x="5713" y="5284"/>
                </a:cubicBezTo>
                <a:close/>
                <a:moveTo>
                  <a:pt x="2103" y="5258"/>
                </a:moveTo>
                <a:cubicBezTo>
                  <a:pt x="2142" y="5257"/>
                  <a:pt x="2182" y="5266"/>
                  <a:pt x="2201" y="5285"/>
                </a:cubicBezTo>
                <a:cubicBezTo>
                  <a:pt x="2141" y="5278"/>
                  <a:pt x="2094" y="5304"/>
                  <a:pt x="2054" y="5265"/>
                </a:cubicBezTo>
                <a:cubicBezTo>
                  <a:pt x="2068" y="5260"/>
                  <a:pt x="2086" y="5258"/>
                  <a:pt x="2103" y="5258"/>
                </a:cubicBezTo>
                <a:close/>
                <a:moveTo>
                  <a:pt x="2781" y="5252"/>
                </a:moveTo>
                <a:lnTo>
                  <a:pt x="2782" y="5253"/>
                </a:lnTo>
                <a:lnTo>
                  <a:pt x="2781" y="5253"/>
                </a:lnTo>
                <a:cubicBezTo>
                  <a:pt x="2781" y="5253"/>
                  <a:pt x="2781" y="5253"/>
                  <a:pt x="2781" y="5252"/>
                </a:cubicBezTo>
                <a:close/>
                <a:moveTo>
                  <a:pt x="6308" y="5252"/>
                </a:moveTo>
                <a:cubicBezTo>
                  <a:pt x="6359" y="5252"/>
                  <a:pt x="6417" y="5258"/>
                  <a:pt x="6473" y="5258"/>
                </a:cubicBezTo>
                <a:cubicBezTo>
                  <a:pt x="6467" y="5285"/>
                  <a:pt x="6427" y="5271"/>
                  <a:pt x="6413" y="5285"/>
                </a:cubicBezTo>
                <a:cubicBezTo>
                  <a:pt x="6420" y="5305"/>
                  <a:pt x="6440" y="5305"/>
                  <a:pt x="6453" y="5311"/>
                </a:cubicBezTo>
                <a:cubicBezTo>
                  <a:pt x="6407" y="5318"/>
                  <a:pt x="6380" y="5331"/>
                  <a:pt x="6320" y="5331"/>
                </a:cubicBezTo>
                <a:cubicBezTo>
                  <a:pt x="6313" y="5325"/>
                  <a:pt x="6313" y="5311"/>
                  <a:pt x="6320" y="5305"/>
                </a:cubicBezTo>
                <a:cubicBezTo>
                  <a:pt x="6273" y="5298"/>
                  <a:pt x="6240" y="5291"/>
                  <a:pt x="6206" y="5271"/>
                </a:cubicBezTo>
                <a:cubicBezTo>
                  <a:pt x="6233" y="5257"/>
                  <a:pt x="6268" y="5252"/>
                  <a:pt x="6308" y="5252"/>
                </a:cubicBezTo>
                <a:close/>
                <a:moveTo>
                  <a:pt x="6681" y="5251"/>
                </a:moveTo>
                <a:cubicBezTo>
                  <a:pt x="6681" y="5251"/>
                  <a:pt x="6681" y="5251"/>
                  <a:pt x="6814" y="5251"/>
                </a:cubicBezTo>
                <a:cubicBezTo>
                  <a:pt x="6794" y="5271"/>
                  <a:pt x="6701" y="5285"/>
                  <a:pt x="6681" y="5251"/>
                </a:cubicBezTo>
                <a:close/>
                <a:moveTo>
                  <a:pt x="1785" y="5251"/>
                </a:moveTo>
                <a:cubicBezTo>
                  <a:pt x="1798" y="5251"/>
                  <a:pt x="1810" y="5255"/>
                  <a:pt x="1806" y="5265"/>
                </a:cubicBezTo>
                <a:cubicBezTo>
                  <a:pt x="1786" y="5271"/>
                  <a:pt x="1780" y="5251"/>
                  <a:pt x="1760" y="5258"/>
                </a:cubicBezTo>
                <a:cubicBezTo>
                  <a:pt x="1760" y="5255"/>
                  <a:pt x="1773" y="5251"/>
                  <a:pt x="1785" y="5251"/>
                </a:cubicBezTo>
                <a:close/>
                <a:moveTo>
                  <a:pt x="2115" y="5235"/>
                </a:moveTo>
                <a:cubicBezTo>
                  <a:pt x="2134" y="5235"/>
                  <a:pt x="2167" y="5240"/>
                  <a:pt x="2181" y="5245"/>
                </a:cubicBezTo>
                <a:cubicBezTo>
                  <a:pt x="2161" y="5258"/>
                  <a:pt x="2101" y="5251"/>
                  <a:pt x="2101" y="5238"/>
                </a:cubicBezTo>
                <a:cubicBezTo>
                  <a:pt x="2101" y="5236"/>
                  <a:pt x="2106" y="5235"/>
                  <a:pt x="2115" y="5235"/>
                </a:cubicBezTo>
                <a:close/>
                <a:moveTo>
                  <a:pt x="3980" y="5228"/>
                </a:moveTo>
                <a:cubicBezTo>
                  <a:pt x="3993" y="5228"/>
                  <a:pt x="4003" y="5231"/>
                  <a:pt x="4010" y="5245"/>
                </a:cubicBezTo>
                <a:cubicBezTo>
                  <a:pt x="4017" y="5238"/>
                  <a:pt x="4030" y="5238"/>
                  <a:pt x="4037" y="5231"/>
                </a:cubicBezTo>
                <a:cubicBezTo>
                  <a:pt x="4063" y="5238"/>
                  <a:pt x="4063" y="5278"/>
                  <a:pt x="4103" y="5271"/>
                </a:cubicBezTo>
                <a:cubicBezTo>
                  <a:pt x="4083" y="5298"/>
                  <a:pt x="4050" y="5251"/>
                  <a:pt x="4017" y="5271"/>
                </a:cubicBezTo>
                <a:cubicBezTo>
                  <a:pt x="4017" y="5238"/>
                  <a:pt x="3957" y="5278"/>
                  <a:pt x="3903" y="5251"/>
                </a:cubicBezTo>
                <a:cubicBezTo>
                  <a:pt x="3897" y="5225"/>
                  <a:pt x="3937" y="5251"/>
                  <a:pt x="3930" y="5231"/>
                </a:cubicBezTo>
                <a:cubicBezTo>
                  <a:pt x="3950" y="5231"/>
                  <a:pt x="3967" y="5228"/>
                  <a:pt x="3980" y="5228"/>
                </a:cubicBezTo>
                <a:close/>
                <a:moveTo>
                  <a:pt x="1029" y="5201"/>
                </a:moveTo>
                <a:cubicBezTo>
                  <a:pt x="1026" y="5202"/>
                  <a:pt x="1022" y="5203"/>
                  <a:pt x="1019" y="5205"/>
                </a:cubicBezTo>
                <a:cubicBezTo>
                  <a:pt x="1012" y="5231"/>
                  <a:pt x="1072" y="5231"/>
                  <a:pt x="1072" y="5212"/>
                </a:cubicBezTo>
                <a:cubicBezTo>
                  <a:pt x="1050" y="5217"/>
                  <a:pt x="1042" y="5201"/>
                  <a:pt x="1029" y="5201"/>
                </a:cubicBezTo>
                <a:close/>
                <a:moveTo>
                  <a:pt x="1190" y="5200"/>
                </a:moveTo>
                <a:cubicBezTo>
                  <a:pt x="1178" y="5200"/>
                  <a:pt x="1166" y="5209"/>
                  <a:pt x="1166" y="5218"/>
                </a:cubicBezTo>
                <a:cubicBezTo>
                  <a:pt x="1179" y="5218"/>
                  <a:pt x="1199" y="5212"/>
                  <a:pt x="1206" y="5205"/>
                </a:cubicBezTo>
                <a:cubicBezTo>
                  <a:pt x="1201" y="5201"/>
                  <a:pt x="1196" y="5199"/>
                  <a:pt x="1190" y="5200"/>
                </a:cubicBezTo>
                <a:close/>
                <a:moveTo>
                  <a:pt x="2087" y="5186"/>
                </a:moveTo>
                <a:cubicBezTo>
                  <a:pt x="2071" y="5187"/>
                  <a:pt x="2053" y="5195"/>
                  <a:pt x="2061" y="5198"/>
                </a:cubicBezTo>
                <a:cubicBezTo>
                  <a:pt x="2081" y="5192"/>
                  <a:pt x="2087" y="5205"/>
                  <a:pt x="2107" y="5205"/>
                </a:cubicBezTo>
                <a:cubicBezTo>
                  <a:pt x="2110" y="5191"/>
                  <a:pt x="2099" y="5186"/>
                  <a:pt x="2087" y="5186"/>
                </a:cubicBezTo>
                <a:close/>
                <a:moveTo>
                  <a:pt x="3838" y="5153"/>
                </a:moveTo>
                <a:cubicBezTo>
                  <a:pt x="3871" y="5153"/>
                  <a:pt x="3905" y="5163"/>
                  <a:pt x="3917" y="5178"/>
                </a:cubicBezTo>
                <a:cubicBezTo>
                  <a:pt x="3903" y="5178"/>
                  <a:pt x="3897" y="5178"/>
                  <a:pt x="3897" y="5192"/>
                </a:cubicBezTo>
                <a:cubicBezTo>
                  <a:pt x="3877" y="5178"/>
                  <a:pt x="3850" y="5165"/>
                  <a:pt x="3830" y="5192"/>
                </a:cubicBezTo>
                <a:cubicBezTo>
                  <a:pt x="3810" y="5192"/>
                  <a:pt x="3803" y="5178"/>
                  <a:pt x="3776" y="5178"/>
                </a:cubicBezTo>
                <a:cubicBezTo>
                  <a:pt x="3788" y="5161"/>
                  <a:pt x="3813" y="5154"/>
                  <a:pt x="3838" y="5153"/>
                </a:cubicBezTo>
                <a:close/>
                <a:moveTo>
                  <a:pt x="1951" y="5147"/>
                </a:moveTo>
                <a:cubicBezTo>
                  <a:pt x="1926" y="5147"/>
                  <a:pt x="1900" y="5155"/>
                  <a:pt x="1886" y="5165"/>
                </a:cubicBezTo>
                <a:cubicBezTo>
                  <a:pt x="1900" y="5172"/>
                  <a:pt x="1900" y="5185"/>
                  <a:pt x="1906" y="5192"/>
                </a:cubicBezTo>
                <a:cubicBezTo>
                  <a:pt x="1940" y="5185"/>
                  <a:pt x="1966" y="5178"/>
                  <a:pt x="2000" y="5178"/>
                </a:cubicBezTo>
                <a:cubicBezTo>
                  <a:pt x="1997" y="5155"/>
                  <a:pt x="1975" y="5147"/>
                  <a:pt x="1951" y="5147"/>
                </a:cubicBezTo>
                <a:close/>
                <a:moveTo>
                  <a:pt x="3440" y="5138"/>
                </a:moveTo>
                <a:cubicBezTo>
                  <a:pt x="3450" y="5137"/>
                  <a:pt x="3455" y="5153"/>
                  <a:pt x="3449" y="5166"/>
                </a:cubicBezTo>
                <a:cubicBezTo>
                  <a:pt x="3429" y="5172"/>
                  <a:pt x="3422" y="5166"/>
                  <a:pt x="3395" y="5159"/>
                </a:cubicBezTo>
                <a:cubicBezTo>
                  <a:pt x="3402" y="5132"/>
                  <a:pt x="3429" y="5166"/>
                  <a:pt x="3435" y="5139"/>
                </a:cubicBezTo>
                <a:cubicBezTo>
                  <a:pt x="3437" y="5138"/>
                  <a:pt x="3439" y="5138"/>
                  <a:pt x="3440" y="5138"/>
                </a:cubicBezTo>
                <a:close/>
                <a:moveTo>
                  <a:pt x="7355" y="5026"/>
                </a:moveTo>
                <a:cubicBezTo>
                  <a:pt x="7362" y="5026"/>
                  <a:pt x="7362" y="5039"/>
                  <a:pt x="7355" y="5039"/>
                </a:cubicBezTo>
                <a:cubicBezTo>
                  <a:pt x="7275" y="5079"/>
                  <a:pt x="7141" y="5059"/>
                  <a:pt x="7035" y="5072"/>
                </a:cubicBezTo>
                <a:cubicBezTo>
                  <a:pt x="7021" y="5079"/>
                  <a:pt x="7001" y="5092"/>
                  <a:pt x="6988" y="5092"/>
                </a:cubicBezTo>
                <a:cubicBezTo>
                  <a:pt x="6968" y="5092"/>
                  <a:pt x="6961" y="5086"/>
                  <a:pt x="6935" y="5092"/>
                </a:cubicBezTo>
                <a:cubicBezTo>
                  <a:pt x="6874" y="5106"/>
                  <a:pt x="6821" y="5079"/>
                  <a:pt x="6761" y="5072"/>
                </a:cubicBezTo>
                <a:cubicBezTo>
                  <a:pt x="6708" y="5072"/>
                  <a:pt x="6661" y="5086"/>
                  <a:pt x="6614" y="5079"/>
                </a:cubicBezTo>
                <a:cubicBezTo>
                  <a:pt x="6574" y="5072"/>
                  <a:pt x="6541" y="5059"/>
                  <a:pt x="6514" y="5052"/>
                </a:cubicBezTo>
                <a:cubicBezTo>
                  <a:pt x="6521" y="5032"/>
                  <a:pt x="6561" y="5032"/>
                  <a:pt x="6554" y="5059"/>
                </a:cubicBezTo>
                <a:cubicBezTo>
                  <a:pt x="6574" y="5039"/>
                  <a:pt x="6614" y="5039"/>
                  <a:pt x="6641" y="5032"/>
                </a:cubicBezTo>
                <a:cubicBezTo>
                  <a:pt x="6654" y="5032"/>
                  <a:pt x="6648" y="5052"/>
                  <a:pt x="6648" y="5066"/>
                </a:cubicBezTo>
                <a:cubicBezTo>
                  <a:pt x="6841" y="5033"/>
                  <a:pt x="7148" y="5086"/>
                  <a:pt x="7355" y="5026"/>
                </a:cubicBezTo>
                <a:close/>
                <a:moveTo>
                  <a:pt x="6420" y="5019"/>
                </a:moveTo>
                <a:cubicBezTo>
                  <a:pt x="6447" y="5026"/>
                  <a:pt x="6480" y="5026"/>
                  <a:pt x="6480" y="5059"/>
                </a:cubicBezTo>
                <a:cubicBezTo>
                  <a:pt x="6480" y="5059"/>
                  <a:pt x="6473" y="5059"/>
                  <a:pt x="6473" y="5066"/>
                </a:cubicBezTo>
                <a:cubicBezTo>
                  <a:pt x="6447" y="5059"/>
                  <a:pt x="6433" y="5046"/>
                  <a:pt x="6393" y="5053"/>
                </a:cubicBezTo>
                <a:cubicBezTo>
                  <a:pt x="6393" y="5033"/>
                  <a:pt x="6433" y="5046"/>
                  <a:pt x="6420" y="5019"/>
                </a:cubicBezTo>
                <a:close/>
                <a:moveTo>
                  <a:pt x="7195" y="5006"/>
                </a:moveTo>
                <a:cubicBezTo>
                  <a:pt x="7193" y="5007"/>
                  <a:pt x="7191" y="5007"/>
                  <a:pt x="7189" y="5007"/>
                </a:cubicBezTo>
                <a:lnTo>
                  <a:pt x="7187" y="5007"/>
                </a:lnTo>
                <a:lnTo>
                  <a:pt x="7195" y="5006"/>
                </a:lnTo>
                <a:close/>
                <a:moveTo>
                  <a:pt x="761" y="4986"/>
                </a:moveTo>
                <a:cubicBezTo>
                  <a:pt x="767" y="4986"/>
                  <a:pt x="773" y="4986"/>
                  <a:pt x="779" y="4987"/>
                </a:cubicBezTo>
                <a:cubicBezTo>
                  <a:pt x="832" y="4993"/>
                  <a:pt x="906" y="5007"/>
                  <a:pt x="966" y="5020"/>
                </a:cubicBezTo>
                <a:cubicBezTo>
                  <a:pt x="979" y="5033"/>
                  <a:pt x="966" y="5033"/>
                  <a:pt x="966" y="5053"/>
                </a:cubicBezTo>
                <a:cubicBezTo>
                  <a:pt x="993" y="5066"/>
                  <a:pt x="1013" y="5040"/>
                  <a:pt x="1026" y="5027"/>
                </a:cubicBezTo>
                <a:cubicBezTo>
                  <a:pt x="1180" y="5027"/>
                  <a:pt x="1326" y="5039"/>
                  <a:pt x="1460" y="5066"/>
                </a:cubicBezTo>
                <a:cubicBezTo>
                  <a:pt x="1460" y="5066"/>
                  <a:pt x="1460" y="5066"/>
                  <a:pt x="1460" y="5086"/>
                </a:cubicBezTo>
                <a:cubicBezTo>
                  <a:pt x="1473" y="5100"/>
                  <a:pt x="1513" y="5086"/>
                  <a:pt x="1500" y="5120"/>
                </a:cubicBezTo>
                <a:cubicBezTo>
                  <a:pt x="1553" y="5093"/>
                  <a:pt x="1620" y="5152"/>
                  <a:pt x="1633" y="5086"/>
                </a:cubicBezTo>
                <a:cubicBezTo>
                  <a:pt x="1713" y="5086"/>
                  <a:pt x="1774" y="5093"/>
                  <a:pt x="1834" y="5093"/>
                </a:cubicBezTo>
                <a:cubicBezTo>
                  <a:pt x="1834" y="5139"/>
                  <a:pt x="1920" y="5132"/>
                  <a:pt x="1954" y="5146"/>
                </a:cubicBezTo>
                <a:cubicBezTo>
                  <a:pt x="1967" y="5120"/>
                  <a:pt x="1940" y="5126"/>
                  <a:pt x="1940" y="5100"/>
                </a:cubicBezTo>
                <a:cubicBezTo>
                  <a:pt x="2034" y="5060"/>
                  <a:pt x="2094" y="5146"/>
                  <a:pt x="2167" y="5133"/>
                </a:cubicBezTo>
                <a:cubicBezTo>
                  <a:pt x="2167" y="5120"/>
                  <a:pt x="2167" y="5113"/>
                  <a:pt x="2154" y="5113"/>
                </a:cubicBezTo>
                <a:cubicBezTo>
                  <a:pt x="2227" y="5100"/>
                  <a:pt x="2287" y="5113"/>
                  <a:pt x="2368" y="5120"/>
                </a:cubicBezTo>
                <a:cubicBezTo>
                  <a:pt x="2361" y="5152"/>
                  <a:pt x="2421" y="5139"/>
                  <a:pt x="2401" y="5166"/>
                </a:cubicBezTo>
                <a:cubicBezTo>
                  <a:pt x="2454" y="5152"/>
                  <a:pt x="2534" y="5179"/>
                  <a:pt x="2581" y="5172"/>
                </a:cubicBezTo>
                <a:cubicBezTo>
                  <a:pt x="2594" y="5166"/>
                  <a:pt x="2574" y="5146"/>
                  <a:pt x="2561" y="5146"/>
                </a:cubicBezTo>
                <a:cubicBezTo>
                  <a:pt x="2581" y="5139"/>
                  <a:pt x="2601" y="5159"/>
                  <a:pt x="2621" y="5152"/>
                </a:cubicBezTo>
                <a:cubicBezTo>
                  <a:pt x="2641" y="5152"/>
                  <a:pt x="2641" y="5139"/>
                  <a:pt x="2661" y="5132"/>
                </a:cubicBezTo>
                <a:cubicBezTo>
                  <a:pt x="2688" y="5119"/>
                  <a:pt x="2728" y="5132"/>
                  <a:pt x="2761" y="5132"/>
                </a:cubicBezTo>
                <a:cubicBezTo>
                  <a:pt x="2848" y="5126"/>
                  <a:pt x="2955" y="5106"/>
                  <a:pt x="3062" y="5126"/>
                </a:cubicBezTo>
                <a:cubicBezTo>
                  <a:pt x="3062" y="5132"/>
                  <a:pt x="3048" y="5139"/>
                  <a:pt x="3055" y="5146"/>
                </a:cubicBezTo>
                <a:cubicBezTo>
                  <a:pt x="3148" y="5212"/>
                  <a:pt x="3349" y="5146"/>
                  <a:pt x="3455" y="5192"/>
                </a:cubicBezTo>
                <a:cubicBezTo>
                  <a:pt x="3516" y="5158"/>
                  <a:pt x="3583" y="5205"/>
                  <a:pt x="3656" y="5212"/>
                </a:cubicBezTo>
                <a:cubicBezTo>
                  <a:pt x="3649" y="5252"/>
                  <a:pt x="3556" y="5225"/>
                  <a:pt x="3562" y="5258"/>
                </a:cubicBezTo>
                <a:cubicBezTo>
                  <a:pt x="3435" y="5311"/>
                  <a:pt x="3228" y="5225"/>
                  <a:pt x="3088" y="5258"/>
                </a:cubicBezTo>
                <a:cubicBezTo>
                  <a:pt x="3108" y="5265"/>
                  <a:pt x="3108" y="5279"/>
                  <a:pt x="3115" y="5292"/>
                </a:cubicBezTo>
                <a:cubicBezTo>
                  <a:pt x="3057" y="5324"/>
                  <a:pt x="2842" y="5338"/>
                  <a:pt x="2786" y="5260"/>
                </a:cubicBezTo>
                <a:lnTo>
                  <a:pt x="2782" y="5253"/>
                </a:lnTo>
                <a:lnTo>
                  <a:pt x="2782" y="5253"/>
                </a:lnTo>
                <a:cubicBezTo>
                  <a:pt x="2784" y="5249"/>
                  <a:pt x="2791" y="5227"/>
                  <a:pt x="2793" y="5224"/>
                </a:cubicBezTo>
                <a:lnTo>
                  <a:pt x="2794" y="5223"/>
                </a:lnTo>
                <a:lnTo>
                  <a:pt x="2795" y="5226"/>
                </a:lnTo>
                <a:cubicBezTo>
                  <a:pt x="2795" y="5224"/>
                  <a:pt x="2794" y="5223"/>
                  <a:pt x="2794" y="5223"/>
                </a:cubicBezTo>
                <a:lnTo>
                  <a:pt x="2794" y="5223"/>
                </a:lnTo>
                <a:lnTo>
                  <a:pt x="2793" y="5219"/>
                </a:lnTo>
                <a:cubicBezTo>
                  <a:pt x="2768" y="5149"/>
                  <a:pt x="2659" y="5193"/>
                  <a:pt x="2581" y="5199"/>
                </a:cubicBezTo>
                <a:cubicBezTo>
                  <a:pt x="2608" y="5239"/>
                  <a:pt x="2668" y="5206"/>
                  <a:pt x="2695" y="5232"/>
                </a:cubicBezTo>
                <a:cubicBezTo>
                  <a:pt x="2594" y="5246"/>
                  <a:pt x="2508" y="5239"/>
                  <a:pt x="2421" y="5266"/>
                </a:cubicBezTo>
                <a:cubicBezTo>
                  <a:pt x="2414" y="5246"/>
                  <a:pt x="2441" y="5259"/>
                  <a:pt x="2441" y="5239"/>
                </a:cubicBezTo>
                <a:cubicBezTo>
                  <a:pt x="2408" y="5239"/>
                  <a:pt x="2408" y="5239"/>
                  <a:pt x="2374" y="5232"/>
                </a:cubicBezTo>
                <a:cubicBezTo>
                  <a:pt x="2354" y="5219"/>
                  <a:pt x="2354" y="5186"/>
                  <a:pt x="2341" y="5166"/>
                </a:cubicBezTo>
                <a:cubicBezTo>
                  <a:pt x="2314" y="5180"/>
                  <a:pt x="2301" y="5166"/>
                  <a:pt x="2294" y="5146"/>
                </a:cubicBezTo>
                <a:cubicBezTo>
                  <a:pt x="2287" y="5160"/>
                  <a:pt x="2274" y="5166"/>
                  <a:pt x="2261" y="5166"/>
                </a:cubicBezTo>
                <a:cubicBezTo>
                  <a:pt x="2254" y="5199"/>
                  <a:pt x="2294" y="5179"/>
                  <a:pt x="2301" y="5206"/>
                </a:cubicBezTo>
                <a:cubicBezTo>
                  <a:pt x="2234" y="5239"/>
                  <a:pt x="2107" y="5193"/>
                  <a:pt x="2061" y="5232"/>
                </a:cubicBezTo>
                <a:cubicBezTo>
                  <a:pt x="2047" y="5232"/>
                  <a:pt x="2047" y="5212"/>
                  <a:pt x="2020" y="5212"/>
                </a:cubicBezTo>
                <a:cubicBezTo>
                  <a:pt x="1874" y="5272"/>
                  <a:pt x="1740" y="5199"/>
                  <a:pt x="1607" y="5219"/>
                </a:cubicBezTo>
                <a:cubicBezTo>
                  <a:pt x="1633" y="5232"/>
                  <a:pt x="1673" y="5238"/>
                  <a:pt x="1700" y="5258"/>
                </a:cubicBezTo>
                <a:cubicBezTo>
                  <a:pt x="1640" y="5318"/>
                  <a:pt x="1406" y="5258"/>
                  <a:pt x="1293" y="5258"/>
                </a:cubicBezTo>
                <a:cubicBezTo>
                  <a:pt x="1220" y="5258"/>
                  <a:pt x="1159" y="5252"/>
                  <a:pt x="1093" y="5238"/>
                </a:cubicBezTo>
                <a:cubicBezTo>
                  <a:pt x="939" y="5218"/>
                  <a:pt x="786" y="5232"/>
                  <a:pt x="639" y="5232"/>
                </a:cubicBezTo>
                <a:cubicBezTo>
                  <a:pt x="545" y="5265"/>
                  <a:pt x="405" y="5245"/>
                  <a:pt x="305" y="5265"/>
                </a:cubicBezTo>
                <a:cubicBezTo>
                  <a:pt x="305" y="5252"/>
                  <a:pt x="299" y="5252"/>
                  <a:pt x="299" y="5238"/>
                </a:cubicBezTo>
                <a:cubicBezTo>
                  <a:pt x="265" y="5252"/>
                  <a:pt x="225" y="5258"/>
                  <a:pt x="178" y="5252"/>
                </a:cubicBezTo>
                <a:cubicBezTo>
                  <a:pt x="285" y="5206"/>
                  <a:pt x="479" y="5192"/>
                  <a:pt x="586" y="5179"/>
                </a:cubicBezTo>
                <a:cubicBezTo>
                  <a:pt x="505" y="5126"/>
                  <a:pt x="365" y="5179"/>
                  <a:pt x="272" y="5172"/>
                </a:cubicBezTo>
                <a:cubicBezTo>
                  <a:pt x="272" y="5152"/>
                  <a:pt x="292" y="5159"/>
                  <a:pt x="285" y="5146"/>
                </a:cubicBezTo>
                <a:cubicBezTo>
                  <a:pt x="218" y="5146"/>
                  <a:pt x="178" y="5152"/>
                  <a:pt x="125" y="5139"/>
                </a:cubicBezTo>
                <a:cubicBezTo>
                  <a:pt x="165" y="5126"/>
                  <a:pt x="245" y="5126"/>
                  <a:pt x="285" y="5106"/>
                </a:cubicBezTo>
                <a:cubicBezTo>
                  <a:pt x="299" y="5093"/>
                  <a:pt x="285" y="5086"/>
                  <a:pt x="292" y="5066"/>
                </a:cubicBezTo>
                <a:cubicBezTo>
                  <a:pt x="345" y="5046"/>
                  <a:pt x="412" y="5000"/>
                  <a:pt x="485" y="5007"/>
                </a:cubicBezTo>
                <a:cubicBezTo>
                  <a:pt x="492" y="5007"/>
                  <a:pt x="512" y="5020"/>
                  <a:pt x="519" y="5020"/>
                </a:cubicBezTo>
                <a:cubicBezTo>
                  <a:pt x="594" y="5020"/>
                  <a:pt x="669" y="4985"/>
                  <a:pt x="761" y="4986"/>
                </a:cubicBezTo>
                <a:close/>
                <a:moveTo>
                  <a:pt x="6384" y="4985"/>
                </a:moveTo>
                <a:cubicBezTo>
                  <a:pt x="6405" y="4985"/>
                  <a:pt x="6395" y="5019"/>
                  <a:pt x="6413" y="5019"/>
                </a:cubicBezTo>
                <a:cubicBezTo>
                  <a:pt x="6407" y="5026"/>
                  <a:pt x="6373" y="5013"/>
                  <a:pt x="6380" y="4986"/>
                </a:cubicBezTo>
                <a:cubicBezTo>
                  <a:pt x="6382" y="4986"/>
                  <a:pt x="6383" y="4985"/>
                  <a:pt x="6384" y="4985"/>
                </a:cubicBezTo>
                <a:close/>
                <a:moveTo>
                  <a:pt x="6979" y="4966"/>
                </a:moveTo>
                <a:cubicBezTo>
                  <a:pt x="7023" y="4966"/>
                  <a:pt x="7068" y="4968"/>
                  <a:pt x="7115" y="4973"/>
                </a:cubicBezTo>
                <a:cubicBezTo>
                  <a:pt x="7121" y="4973"/>
                  <a:pt x="7121" y="4986"/>
                  <a:pt x="7121" y="4993"/>
                </a:cubicBezTo>
                <a:cubicBezTo>
                  <a:pt x="7139" y="4999"/>
                  <a:pt x="7156" y="5010"/>
                  <a:pt x="7183" y="5008"/>
                </a:cubicBezTo>
                <a:lnTo>
                  <a:pt x="7187" y="5007"/>
                </a:lnTo>
                <a:lnTo>
                  <a:pt x="7158" y="5012"/>
                </a:lnTo>
                <a:cubicBezTo>
                  <a:pt x="6975" y="5036"/>
                  <a:pt x="6829" y="5013"/>
                  <a:pt x="6648" y="5019"/>
                </a:cubicBezTo>
                <a:cubicBezTo>
                  <a:pt x="6641" y="4987"/>
                  <a:pt x="6587" y="5007"/>
                  <a:pt x="6574" y="4980"/>
                </a:cubicBezTo>
                <a:cubicBezTo>
                  <a:pt x="6719" y="4980"/>
                  <a:pt x="6846" y="4965"/>
                  <a:pt x="6979" y="4966"/>
                </a:cubicBezTo>
                <a:close/>
                <a:moveTo>
                  <a:pt x="2010" y="4958"/>
                </a:moveTo>
                <a:cubicBezTo>
                  <a:pt x="2021" y="4958"/>
                  <a:pt x="2023" y="4968"/>
                  <a:pt x="2034" y="4973"/>
                </a:cubicBezTo>
                <a:cubicBezTo>
                  <a:pt x="2027" y="4980"/>
                  <a:pt x="2014" y="4987"/>
                  <a:pt x="2000" y="4987"/>
                </a:cubicBezTo>
                <a:cubicBezTo>
                  <a:pt x="2000" y="4980"/>
                  <a:pt x="2007" y="4967"/>
                  <a:pt x="2000" y="4960"/>
                </a:cubicBezTo>
                <a:cubicBezTo>
                  <a:pt x="2004" y="4959"/>
                  <a:pt x="2007" y="4958"/>
                  <a:pt x="2010" y="4958"/>
                </a:cubicBezTo>
                <a:close/>
                <a:moveTo>
                  <a:pt x="7082" y="4933"/>
                </a:moveTo>
                <a:cubicBezTo>
                  <a:pt x="7102" y="4932"/>
                  <a:pt x="7126" y="4936"/>
                  <a:pt x="7135" y="4941"/>
                </a:cubicBezTo>
                <a:cubicBezTo>
                  <a:pt x="7108" y="4954"/>
                  <a:pt x="7081" y="4954"/>
                  <a:pt x="7055" y="4941"/>
                </a:cubicBezTo>
                <a:cubicBezTo>
                  <a:pt x="7060" y="4936"/>
                  <a:pt x="7070" y="4933"/>
                  <a:pt x="7082" y="4933"/>
                </a:cubicBezTo>
                <a:close/>
                <a:moveTo>
                  <a:pt x="7233" y="4929"/>
                </a:moveTo>
                <a:cubicBezTo>
                  <a:pt x="7284" y="4929"/>
                  <a:pt x="7339" y="4940"/>
                  <a:pt x="7368" y="4961"/>
                </a:cubicBezTo>
                <a:cubicBezTo>
                  <a:pt x="7295" y="4947"/>
                  <a:pt x="7221" y="4961"/>
                  <a:pt x="7155" y="4941"/>
                </a:cubicBezTo>
                <a:cubicBezTo>
                  <a:pt x="7175" y="4933"/>
                  <a:pt x="7203" y="4929"/>
                  <a:pt x="7233" y="4929"/>
                </a:cubicBezTo>
                <a:close/>
                <a:moveTo>
                  <a:pt x="3897" y="4907"/>
                </a:moveTo>
                <a:cubicBezTo>
                  <a:pt x="3897" y="4934"/>
                  <a:pt x="3890" y="4927"/>
                  <a:pt x="3897" y="4947"/>
                </a:cubicBezTo>
                <a:cubicBezTo>
                  <a:pt x="3930" y="4947"/>
                  <a:pt x="3977" y="4953"/>
                  <a:pt x="3970" y="4914"/>
                </a:cubicBezTo>
                <a:cubicBezTo>
                  <a:pt x="3957" y="4907"/>
                  <a:pt x="3923" y="4914"/>
                  <a:pt x="3897" y="4907"/>
                </a:cubicBezTo>
                <a:close/>
                <a:moveTo>
                  <a:pt x="2339" y="4894"/>
                </a:moveTo>
                <a:cubicBezTo>
                  <a:pt x="2423" y="4893"/>
                  <a:pt x="2512" y="4902"/>
                  <a:pt x="2594" y="4921"/>
                </a:cubicBezTo>
                <a:cubicBezTo>
                  <a:pt x="2561" y="4934"/>
                  <a:pt x="2514" y="4927"/>
                  <a:pt x="2474" y="4934"/>
                </a:cubicBezTo>
                <a:cubicBezTo>
                  <a:pt x="2508" y="4973"/>
                  <a:pt x="2608" y="4947"/>
                  <a:pt x="2641" y="4987"/>
                </a:cubicBezTo>
                <a:cubicBezTo>
                  <a:pt x="2661" y="4993"/>
                  <a:pt x="2648" y="4960"/>
                  <a:pt x="2661" y="4967"/>
                </a:cubicBezTo>
                <a:cubicBezTo>
                  <a:pt x="2675" y="4980"/>
                  <a:pt x="2668" y="4967"/>
                  <a:pt x="2701" y="4980"/>
                </a:cubicBezTo>
                <a:cubicBezTo>
                  <a:pt x="2675" y="5007"/>
                  <a:pt x="2735" y="4987"/>
                  <a:pt x="2768" y="4987"/>
                </a:cubicBezTo>
                <a:cubicBezTo>
                  <a:pt x="2721" y="5020"/>
                  <a:pt x="2648" y="4993"/>
                  <a:pt x="2574" y="4993"/>
                </a:cubicBezTo>
                <a:cubicBezTo>
                  <a:pt x="2461" y="5000"/>
                  <a:pt x="2274" y="5007"/>
                  <a:pt x="2154" y="4973"/>
                </a:cubicBezTo>
                <a:cubicBezTo>
                  <a:pt x="2187" y="4953"/>
                  <a:pt x="2187" y="4907"/>
                  <a:pt x="2254" y="4914"/>
                </a:cubicBezTo>
                <a:cubicBezTo>
                  <a:pt x="2254" y="4901"/>
                  <a:pt x="2227" y="4914"/>
                  <a:pt x="2227" y="4901"/>
                </a:cubicBezTo>
                <a:cubicBezTo>
                  <a:pt x="2263" y="4896"/>
                  <a:pt x="2300" y="4894"/>
                  <a:pt x="2339" y="4894"/>
                </a:cubicBezTo>
                <a:close/>
                <a:moveTo>
                  <a:pt x="7508" y="4867"/>
                </a:moveTo>
                <a:cubicBezTo>
                  <a:pt x="7495" y="4874"/>
                  <a:pt x="7495" y="4887"/>
                  <a:pt x="7488" y="4901"/>
                </a:cubicBezTo>
                <a:cubicBezTo>
                  <a:pt x="7495" y="4907"/>
                  <a:pt x="7495" y="4914"/>
                  <a:pt x="7508" y="4914"/>
                </a:cubicBezTo>
                <a:cubicBezTo>
                  <a:pt x="7542" y="4887"/>
                  <a:pt x="7602" y="4901"/>
                  <a:pt x="7622" y="4901"/>
                </a:cubicBezTo>
                <a:cubicBezTo>
                  <a:pt x="7622" y="4933"/>
                  <a:pt x="7529" y="4907"/>
                  <a:pt x="7542" y="4940"/>
                </a:cubicBezTo>
                <a:cubicBezTo>
                  <a:pt x="7482" y="4947"/>
                  <a:pt x="7442" y="4960"/>
                  <a:pt x="7395" y="4947"/>
                </a:cubicBezTo>
                <a:cubicBezTo>
                  <a:pt x="7442" y="4933"/>
                  <a:pt x="7495" y="4927"/>
                  <a:pt x="7488" y="4881"/>
                </a:cubicBezTo>
                <a:cubicBezTo>
                  <a:pt x="7475" y="4874"/>
                  <a:pt x="7428" y="4887"/>
                  <a:pt x="7408" y="4881"/>
                </a:cubicBezTo>
                <a:cubicBezTo>
                  <a:pt x="7435" y="4860"/>
                  <a:pt x="7462" y="4874"/>
                  <a:pt x="7508" y="4867"/>
                </a:cubicBezTo>
                <a:close/>
                <a:moveTo>
                  <a:pt x="6693" y="4851"/>
                </a:moveTo>
                <a:cubicBezTo>
                  <a:pt x="6668" y="4851"/>
                  <a:pt x="6642" y="4858"/>
                  <a:pt x="6621" y="4874"/>
                </a:cubicBezTo>
                <a:cubicBezTo>
                  <a:pt x="6661" y="4881"/>
                  <a:pt x="6714" y="4868"/>
                  <a:pt x="6728" y="4868"/>
                </a:cubicBezTo>
                <a:cubicBezTo>
                  <a:pt x="6721" y="4868"/>
                  <a:pt x="6721" y="4874"/>
                  <a:pt x="6734" y="4874"/>
                </a:cubicBezTo>
                <a:cubicBezTo>
                  <a:pt x="6734" y="4874"/>
                  <a:pt x="6734" y="4874"/>
                  <a:pt x="6734" y="4854"/>
                </a:cubicBezTo>
                <a:cubicBezTo>
                  <a:pt x="6722" y="4852"/>
                  <a:pt x="6707" y="4850"/>
                  <a:pt x="6693" y="4851"/>
                </a:cubicBezTo>
                <a:close/>
                <a:moveTo>
                  <a:pt x="6779" y="4849"/>
                </a:moveTo>
                <a:cubicBezTo>
                  <a:pt x="6764" y="4849"/>
                  <a:pt x="6748" y="4857"/>
                  <a:pt x="6741" y="4868"/>
                </a:cubicBezTo>
                <a:cubicBezTo>
                  <a:pt x="6761" y="4868"/>
                  <a:pt x="6801" y="4888"/>
                  <a:pt x="6808" y="4861"/>
                </a:cubicBezTo>
                <a:cubicBezTo>
                  <a:pt x="6802" y="4852"/>
                  <a:pt x="6791" y="4849"/>
                  <a:pt x="6779" y="4849"/>
                </a:cubicBezTo>
                <a:close/>
                <a:moveTo>
                  <a:pt x="7170" y="4841"/>
                </a:moveTo>
                <a:cubicBezTo>
                  <a:pt x="7181" y="4841"/>
                  <a:pt x="7195" y="4844"/>
                  <a:pt x="7201" y="4848"/>
                </a:cubicBezTo>
                <a:cubicBezTo>
                  <a:pt x="7195" y="4861"/>
                  <a:pt x="7161" y="4854"/>
                  <a:pt x="7148" y="4854"/>
                </a:cubicBezTo>
                <a:cubicBezTo>
                  <a:pt x="7148" y="4844"/>
                  <a:pt x="7158" y="4841"/>
                  <a:pt x="7170" y="4841"/>
                </a:cubicBezTo>
                <a:close/>
                <a:moveTo>
                  <a:pt x="7061" y="4841"/>
                </a:moveTo>
                <a:cubicBezTo>
                  <a:pt x="7115" y="4848"/>
                  <a:pt x="7128" y="4861"/>
                  <a:pt x="7041" y="4854"/>
                </a:cubicBezTo>
                <a:cubicBezTo>
                  <a:pt x="7041" y="4848"/>
                  <a:pt x="7061" y="4854"/>
                  <a:pt x="7061" y="4841"/>
                </a:cubicBezTo>
                <a:close/>
                <a:moveTo>
                  <a:pt x="3803" y="4837"/>
                </a:moveTo>
                <a:cubicBezTo>
                  <a:pt x="3794" y="4837"/>
                  <a:pt x="3786" y="4842"/>
                  <a:pt x="3783" y="4854"/>
                </a:cubicBezTo>
                <a:cubicBezTo>
                  <a:pt x="3736" y="4854"/>
                  <a:pt x="3630" y="4828"/>
                  <a:pt x="3610" y="4874"/>
                </a:cubicBezTo>
                <a:cubicBezTo>
                  <a:pt x="3703" y="4874"/>
                  <a:pt x="3776" y="4907"/>
                  <a:pt x="3843" y="4868"/>
                </a:cubicBezTo>
                <a:cubicBezTo>
                  <a:pt x="3839" y="4851"/>
                  <a:pt x="3819" y="4837"/>
                  <a:pt x="3803" y="4837"/>
                </a:cubicBezTo>
                <a:close/>
                <a:moveTo>
                  <a:pt x="3254" y="4823"/>
                </a:moveTo>
                <a:cubicBezTo>
                  <a:pt x="3230" y="4823"/>
                  <a:pt x="3206" y="4829"/>
                  <a:pt x="3195" y="4848"/>
                </a:cubicBezTo>
                <a:cubicBezTo>
                  <a:pt x="3228" y="4854"/>
                  <a:pt x="3289" y="4868"/>
                  <a:pt x="3302" y="4834"/>
                </a:cubicBezTo>
                <a:cubicBezTo>
                  <a:pt x="3290" y="4829"/>
                  <a:pt x="3272" y="4824"/>
                  <a:pt x="3254" y="4823"/>
                </a:cubicBezTo>
                <a:close/>
                <a:moveTo>
                  <a:pt x="7318" y="4818"/>
                </a:moveTo>
                <a:cubicBezTo>
                  <a:pt x="7324" y="4818"/>
                  <a:pt x="7331" y="4821"/>
                  <a:pt x="7335" y="4821"/>
                </a:cubicBezTo>
                <a:cubicBezTo>
                  <a:pt x="7348" y="4834"/>
                  <a:pt x="7308" y="4834"/>
                  <a:pt x="7328" y="4841"/>
                </a:cubicBezTo>
                <a:cubicBezTo>
                  <a:pt x="7328" y="4848"/>
                  <a:pt x="7322" y="4848"/>
                  <a:pt x="7322" y="4841"/>
                </a:cubicBezTo>
                <a:cubicBezTo>
                  <a:pt x="7315" y="4854"/>
                  <a:pt x="7308" y="4834"/>
                  <a:pt x="7302" y="4848"/>
                </a:cubicBezTo>
                <a:cubicBezTo>
                  <a:pt x="7282" y="4841"/>
                  <a:pt x="7328" y="4828"/>
                  <a:pt x="7308" y="4821"/>
                </a:cubicBezTo>
                <a:cubicBezTo>
                  <a:pt x="7311" y="4819"/>
                  <a:pt x="7314" y="4818"/>
                  <a:pt x="7318" y="4818"/>
                </a:cubicBezTo>
                <a:close/>
                <a:moveTo>
                  <a:pt x="1326" y="4808"/>
                </a:moveTo>
                <a:cubicBezTo>
                  <a:pt x="1346" y="4834"/>
                  <a:pt x="1312" y="4828"/>
                  <a:pt x="1319" y="4861"/>
                </a:cubicBezTo>
                <a:cubicBezTo>
                  <a:pt x="1339" y="4834"/>
                  <a:pt x="1366" y="4861"/>
                  <a:pt x="1392" y="4834"/>
                </a:cubicBezTo>
                <a:cubicBezTo>
                  <a:pt x="1386" y="4834"/>
                  <a:pt x="1386" y="4834"/>
                  <a:pt x="1386" y="4821"/>
                </a:cubicBezTo>
                <a:cubicBezTo>
                  <a:pt x="1352" y="4828"/>
                  <a:pt x="1339" y="4821"/>
                  <a:pt x="1326" y="4808"/>
                </a:cubicBezTo>
                <a:close/>
                <a:moveTo>
                  <a:pt x="1793" y="4802"/>
                </a:moveTo>
                <a:cubicBezTo>
                  <a:pt x="1940" y="4834"/>
                  <a:pt x="2067" y="4795"/>
                  <a:pt x="2193" y="4841"/>
                </a:cubicBezTo>
                <a:cubicBezTo>
                  <a:pt x="2060" y="4841"/>
                  <a:pt x="1913" y="4834"/>
                  <a:pt x="1813" y="4821"/>
                </a:cubicBezTo>
                <a:cubicBezTo>
                  <a:pt x="1813" y="4814"/>
                  <a:pt x="1786" y="4821"/>
                  <a:pt x="1793" y="4802"/>
                </a:cubicBezTo>
                <a:close/>
                <a:moveTo>
                  <a:pt x="5732" y="4796"/>
                </a:moveTo>
                <a:cubicBezTo>
                  <a:pt x="5752" y="4796"/>
                  <a:pt x="5771" y="4801"/>
                  <a:pt x="5786" y="4821"/>
                </a:cubicBezTo>
                <a:cubicBezTo>
                  <a:pt x="5766" y="4828"/>
                  <a:pt x="5759" y="4814"/>
                  <a:pt x="5733" y="4821"/>
                </a:cubicBezTo>
                <a:cubicBezTo>
                  <a:pt x="5739" y="4828"/>
                  <a:pt x="5759" y="4854"/>
                  <a:pt x="5726" y="4854"/>
                </a:cubicBezTo>
                <a:cubicBezTo>
                  <a:pt x="5719" y="4848"/>
                  <a:pt x="5726" y="4821"/>
                  <a:pt x="5713" y="4821"/>
                </a:cubicBezTo>
                <a:cubicBezTo>
                  <a:pt x="5699" y="4828"/>
                  <a:pt x="5706" y="4854"/>
                  <a:pt x="5679" y="4848"/>
                </a:cubicBezTo>
                <a:cubicBezTo>
                  <a:pt x="5672" y="4821"/>
                  <a:pt x="5659" y="4854"/>
                  <a:pt x="5659" y="4854"/>
                </a:cubicBezTo>
                <a:cubicBezTo>
                  <a:pt x="5646" y="4861"/>
                  <a:pt x="5652" y="4841"/>
                  <a:pt x="5639" y="4841"/>
                </a:cubicBezTo>
                <a:cubicBezTo>
                  <a:pt x="5646" y="4834"/>
                  <a:pt x="5652" y="4828"/>
                  <a:pt x="5666" y="4828"/>
                </a:cubicBezTo>
                <a:cubicBezTo>
                  <a:pt x="5652" y="4821"/>
                  <a:pt x="5659" y="4814"/>
                  <a:pt x="5666" y="4801"/>
                </a:cubicBezTo>
                <a:cubicBezTo>
                  <a:pt x="5681" y="4805"/>
                  <a:pt x="5706" y="4796"/>
                  <a:pt x="5732" y="4796"/>
                </a:cubicBezTo>
                <a:close/>
                <a:moveTo>
                  <a:pt x="5245" y="4788"/>
                </a:moveTo>
                <a:cubicBezTo>
                  <a:pt x="5245" y="4802"/>
                  <a:pt x="5245" y="4808"/>
                  <a:pt x="5252" y="4815"/>
                </a:cubicBezTo>
                <a:cubicBezTo>
                  <a:pt x="5265" y="4815"/>
                  <a:pt x="5279" y="4808"/>
                  <a:pt x="5272" y="4795"/>
                </a:cubicBezTo>
                <a:cubicBezTo>
                  <a:pt x="5265" y="4788"/>
                  <a:pt x="5259" y="4788"/>
                  <a:pt x="5245" y="4788"/>
                </a:cubicBezTo>
                <a:close/>
                <a:moveTo>
                  <a:pt x="1139" y="4788"/>
                </a:moveTo>
                <a:cubicBezTo>
                  <a:pt x="1159" y="4821"/>
                  <a:pt x="1126" y="4801"/>
                  <a:pt x="1139" y="4834"/>
                </a:cubicBezTo>
                <a:cubicBezTo>
                  <a:pt x="1172" y="4841"/>
                  <a:pt x="1186" y="4841"/>
                  <a:pt x="1219" y="4828"/>
                </a:cubicBezTo>
                <a:cubicBezTo>
                  <a:pt x="1219" y="4775"/>
                  <a:pt x="1172" y="4802"/>
                  <a:pt x="1139" y="4788"/>
                </a:cubicBezTo>
                <a:close/>
                <a:moveTo>
                  <a:pt x="1005" y="4787"/>
                </a:moveTo>
                <a:cubicBezTo>
                  <a:pt x="979" y="4786"/>
                  <a:pt x="953" y="4793"/>
                  <a:pt x="945" y="4808"/>
                </a:cubicBezTo>
                <a:cubicBezTo>
                  <a:pt x="979" y="4814"/>
                  <a:pt x="1019" y="4821"/>
                  <a:pt x="1045" y="4821"/>
                </a:cubicBezTo>
                <a:cubicBezTo>
                  <a:pt x="1045" y="4808"/>
                  <a:pt x="1052" y="4802"/>
                  <a:pt x="1052" y="4801"/>
                </a:cubicBezTo>
                <a:cubicBezTo>
                  <a:pt x="1043" y="4792"/>
                  <a:pt x="1024" y="4787"/>
                  <a:pt x="1005" y="4787"/>
                </a:cubicBezTo>
                <a:close/>
                <a:moveTo>
                  <a:pt x="1212" y="4768"/>
                </a:moveTo>
                <a:cubicBezTo>
                  <a:pt x="1206" y="4788"/>
                  <a:pt x="1246" y="4782"/>
                  <a:pt x="1246" y="4775"/>
                </a:cubicBezTo>
                <a:cubicBezTo>
                  <a:pt x="1239" y="4768"/>
                  <a:pt x="1226" y="4768"/>
                  <a:pt x="1212" y="4768"/>
                </a:cubicBezTo>
                <a:close/>
                <a:moveTo>
                  <a:pt x="2727" y="4757"/>
                </a:moveTo>
                <a:cubicBezTo>
                  <a:pt x="2713" y="4757"/>
                  <a:pt x="2699" y="4760"/>
                  <a:pt x="2695" y="4768"/>
                </a:cubicBezTo>
                <a:cubicBezTo>
                  <a:pt x="2721" y="4762"/>
                  <a:pt x="2741" y="4788"/>
                  <a:pt x="2748" y="4762"/>
                </a:cubicBezTo>
                <a:cubicBezTo>
                  <a:pt x="2743" y="4759"/>
                  <a:pt x="2735" y="4758"/>
                  <a:pt x="2727" y="4757"/>
                </a:cubicBezTo>
                <a:close/>
                <a:moveTo>
                  <a:pt x="7020" y="4756"/>
                </a:moveTo>
                <a:cubicBezTo>
                  <a:pt x="7031" y="4757"/>
                  <a:pt x="7041" y="4764"/>
                  <a:pt x="7041" y="4775"/>
                </a:cubicBezTo>
                <a:cubicBezTo>
                  <a:pt x="7021" y="4768"/>
                  <a:pt x="7021" y="4782"/>
                  <a:pt x="7001" y="4768"/>
                </a:cubicBezTo>
                <a:cubicBezTo>
                  <a:pt x="7004" y="4759"/>
                  <a:pt x="7012" y="4756"/>
                  <a:pt x="7020" y="4756"/>
                </a:cubicBezTo>
                <a:close/>
                <a:moveTo>
                  <a:pt x="3005" y="4754"/>
                </a:moveTo>
                <a:cubicBezTo>
                  <a:pt x="2979" y="4754"/>
                  <a:pt x="2956" y="4760"/>
                  <a:pt x="2935" y="4768"/>
                </a:cubicBezTo>
                <a:cubicBezTo>
                  <a:pt x="2962" y="4775"/>
                  <a:pt x="3028" y="4802"/>
                  <a:pt x="3055" y="4762"/>
                </a:cubicBezTo>
                <a:cubicBezTo>
                  <a:pt x="3037" y="4757"/>
                  <a:pt x="3021" y="4754"/>
                  <a:pt x="3005" y="4754"/>
                </a:cubicBezTo>
                <a:close/>
                <a:moveTo>
                  <a:pt x="2761" y="4748"/>
                </a:moveTo>
                <a:cubicBezTo>
                  <a:pt x="2748" y="4788"/>
                  <a:pt x="2828" y="4782"/>
                  <a:pt x="2835" y="4762"/>
                </a:cubicBezTo>
                <a:cubicBezTo>
                  <a:pt x="2801" y="4762"/>
                  <a:pt x="2788" y="4762"/>
                  <a:pt x="2761" y="4748"/>
                </a:cubicBezTo>
                <a:close/>
                <a:moveTo>
                  <a:pt x="2158" y="4724"/>
                </a:moveTo>
                <a:cubicBezTo>
                  <a:pt x="2126" y="4724"/>
                  <a:pt x="2095" y="4727"/>
                  <a:pt x="2067" y="4735"/>
                </a:cubicBezTo>
                <a:cubicBezTo>
                  <a:pt x="2081" y="4748"/>
                  <a:pt x="2054" y="4742"/>
                  <a:pt x="2047" y="4742"/>
                </a:cubicBezTo>
                <a:cubicBezTo>
                  <a:pt x="2061" y="4762"/>
                  <a:pt x="2127" y="4775"/>
                  <a:pt x="2147" y="4755"/>
                </a:cubicBezTo>
                <a:cubicBezTo>
                  <a:pt x="2174" y="4788"/>
                  <a:pt x="2254" y="4768"/>
                  <a:pt x="2301" y="4755"/>
                </a:cubicBezTo>
                <a:cubicBezTo>
                  <a:pt x="2263" y="4734"/>
                  <a:pt x="2210" y="4724"/>
                  <a:pt x="2158" y="4724"/>
                </a:cubicBezTo>
                <a:close/>
                <a:moveTo>
                  <a:pt x="1946" y="4722"/>
                </a:moveTo>
                <a:cubicBezTo>
                  <a:pt x="1960" y="4742"/>
                  <a:pt x="1933" y="4735"/>
                  <a:pt x="1933" y="4748"/>
                </a:cubicBezTo>
                <a:lnTo>
                  <a:pt x="1993" y="4748"/>
                </a:lnTo>
                <a:cubicBezTo>
                  <a:pt x="1993" y="4735"/>
                  <a:pt x="1980" y="4728"/>
                  <a:pt x="1980" y="4722"/>
                </a:cubicBezTo>
                <a:cubicBezTo>
                  <a:pt x="1966" y="4722"/>
                  <a:pt x="1960" y="4722"/>
                  <a:pt x="1946" y="4722"/>
                </a:cubicBezTo>
                <a:close/>
                <a:moveTo>
                  <a:pt x="1862" y="4718"/>
                </a:moveTo>
                <a:cubicBezTo>
                  <a:pt x="1843" y="4717"/>
                  <a:pt x="1826" y="4722"/>
                  <a:pt x="1826" y="4742"/>
                </a:cubicBezTo>
                <a:cubicBezTo>
                  <a:pt x="1860" y="4729"/>
                  <a:pt x="1900" y="4762"/>
                  <a:pt x="1913" y="4728"/>
                </a:cubicBezTo>
                <a:cubicBezTo>
                  <a:pt x="1903" y="4725"/>
                  <a:pt x="1881" y="4718"/>
                  <a:pt x="1862" y="4718"/>
                </a:cubicBezTo>
                <a:close/>
                <a:moveTo>
                  <a:pt x="1539" y="4700"/>
                </a:moveTo>
                <a:cubicBezTo>
                  <a:pt x="1498" y="4700"/>
                  <a:pt x="1459" y="4705"/>
                  <a:pt x="1426" y="4715"/>
                </a:cubicBezTo>
                <a:cubicBezTo>
                  <a:pt x="1473" y="4715"/>
                  <a:pt x="1533" y="4756"/>
                  <a:pt x="1573" y="4722"/>
                </a:cubicBezTo>
                <a:cubicBezTo>
                  <a:pt x="1653" y="4722"/>
                  <a:pt x="1740" y="4755"/>
                  <a:pt x="1793" y="4729"/>
                </a:cubicBezTo>
                <a:cubicBezTo>
                  <a:pt x="1729" y="4715"/>
                  <a:pt x="1630" y="4698"/>
                  <a:pt x="1539" y="4700"/>
                </a:cubicBezTo>
                <a:close/>
                <a:moveTo>
                  <a:pt x="6507" y="4695"/>
                </a:moveTo>
                <a:cubicBezTo>
                  <a:pt x="6500" y="4702"/>
                  <a:pt x="6487" y="4715"/>
                  <a:pt x="6473" y="4722"/>
                </a:cubicBezTo>
                <a:cubicBezTo>
                  <a:pt x="6440" y="4715"/>
                  <a:pt x="6427" y="4715"/>
                  <a:pt x="6387" y="4715"/>
                </a:cubicBezTo>
                <a:cubicBezTo>
                  <a:pt x="6420" y="4675"/>
                  <a:pt x="6460" y="4722"/>
                  <a:pt x="6507" y="4695"/>
                </a:cubicBezTo>
                <a:close/>
                <a:moveTo>
                  <a:pt x="5906" y="4590"/>
                </a:moveTo>
                <a:cubicBezTo>
                  <a:pt x="5913" y="4603"/>
                  <a:pt x="5939" y="4623"/>
                  <a:pt x="5953" y="4610"/>
                </a:cubicBezTo>
                <a:cubicBezTo>
                  <a:pt x="5946" y="4610"/>
                  <a:pt x="5939" y="4603"/>
                  <a:pt x="5939" y="4590"/>
                </a:cubicBezTo>
                <a:cubicBezTo>
                  <a:pt x="5919" y="4590"/>
                  <a:pt x="5926" y="4597"/>
                  <a:pt x="5906" y="4590"/>
                </a:cubicBezTo>
                <a:close/>
                <a:moveTo>
                  <a:pt x="5899" y="4583"/>
                </a:moveTo>
                <a:cubicBezTo>
                  <a:pt x="5886" y="4590"/>
                  <a:pt x="5853" y="4577"/>
                  <a:pt x="5846" y="4590"/>
                </a:cubicBezTo>
                <a:cubicBezTo>
                  <a:pt x="5853" y="4597"/>
                  <a:pt x="5899" y="4609"/>
                  <a:pt x="5899" y="4583"/>
                </a:cubicBezTo>
                <a:close/>
                <a:moveTo>
                  <a:pt x="5439" y="4583"/>
                </a:moveTo>
                <a:cubicBezTo>
                  <a:pt x="5426" y="4603"/>
                  <a:pt x="5406" y="4609"/>
                  <a:pt x="5379" y="4603"/>
                </a:cubicBezTo>
                <a:cubicBezTo>
                  <a:pt x="5385" y="4583"/>
                  <a:pt x="5412" y="4583"/>
                  <a:pt x="5439" y="4583"/>
                </a:cubicBezTo>
                <a:close/>
                <a:moveTo>
                  <a:pt x="6401" y="4568"/>
                </a:moveTo>
                <a:cubicBezTo>
                  <a:pt x="6399" y="4568"/>
                  <a:pt x="6397" y="4568"/>
                  <a:pt x="6393" y="4570"/>
                </a:cubicBezTo>
                <a:cubicBezTo>
                  <a:pt x="6393" y="4583"/>
                  <a:pt x="6380" y="4589"/>
                  <a:pt x="6373" y="4609"/>
                </a:cubicBezTo>
                <a:cubicBezTo>
                  <a:pt x="6380" y="4609"/>
                  <a:pt x="6380" y="4623"/>
                  <a:pt x="6387" y="4623"/>
                </a:cubicBezTo>
                <a:cubicBezTo>
                  <a:pt x="6380" y="4609"/>
                  <a:pt x="6393" y="4609"/>
                  <a:pt x="6393" y="4603"/>
                </a:cubicBezTo>
                <a:cubicBezTo>
                  <a:pt x="6380" y="4583"/>
                  <a:pt x="6413" y="4583"/>
                  <a:pt x="6420" y="4577"/>
                </a:cubicBezTo>
                <a:cubicBezTo>
                  <a:pt x="6410" y="4577"/>
                  <a:pt x="6407" y="4569"/>
                  <a:pt x="6401" y="4568"/>
                </a:cubicBezTo>
                <a:close/>
                <a:moveTo>
                  <a:pt x="7689" y="4536"/>
                </a:moveTo>
                <a:cubicBezTo>
                  <a:pt x="7669" y="4543"/>
                  <a:pt x="7669" y="4536"/>
                  <a:pt x="7635" y="4543"/>
                </a:cubicBezTo>
                <a:cubicBezTo>
                  <a:pt x="7642" y="4570"/>
                  <a:pt x="7689" y="4563"/>
                  <a:pt x="7689" y="4536"/>
                </a:cubicBezTo>
                <a:close/>
                <a:moveTo>
                  <a:pt x="6389" y="4532"/>
                </a:moveTo>
                <a:cubicBezTo>
                  <a:pt x="6385" y="4531"/>
                  <a:pt x="6382" y="4541"/>
                  <a:pt x="6367" y="4536"/>
                </a:cubicBezTo>
                <a:cubicBezTo>
                  <a:pt x="6367" y="4550"/>
                  <a:pt x="6353" y="4563"/>
                  <a:pt x="6373" y="4570"/>
                </a:cubicBezTo>
                <a:cubicBezTo>
                  <a:pt x="6373" y="4550"/>
                  <a:pt x="6373" y="4543"/>
                  <a:pt x="6393" y="4536"/>
                </a:cubicBezTo>
                <a:cubicBezTo>
                  <a:pt x="6392" y="4533"/>
                  <a:pt x="6390" y="4532"/>
                  <a:pt x="6389" y="4532"/>
                </a:cubicBezTo>
                <a:close/>
                <a:moveTo>
                  <a:pt x="6300" y="4523"/>
                </a:moveTo>
                <a:cubicBezTo>
                  <a:pt x="6293" y="4523"/>
                  <a:pt x="6280" y="4523"/>
                  <a:pt x="6280" y="4530"/>
                </a:cubicBezTo>
                <a:cubicBezTo>
                  <a:pt x="6293" y="4557"/>
                  <a:pt x="6260" y="4536"/>
                  <a:pt x="6253" y="4543"/>
                </a:cubicBezTo>
                <a:cubicBezTo>
                  <a:pt x="6260" y="4543"/>
                  <a:pt x="6260" y="4550"/>
                  <a:pt x="6253" y="4557"/>
                </a:cubicBezTo>
                <a:cubicBezTo>
                  <a:pt x="6273" y="4563"/>
                  <a:pt x="6280" y="4563"/>
                  <a:pt x="6307" y="4563"/>
                </a:cubicBezTo>
                <a:cubicBezTo>
                  <a:pt x="6307" y="4543"/>
                  <a:pt x="6293" y="4543"/>
                  <a:pt x="6300" y="4523"/>
                </a:cubicBezTo>
                <a:close/>
                <a:moveTo>
                  <a:pt x="5131" y="4512"/>
                </a:moveTo>
                <a:cubicBezTo>
                  <a:pt x="5126" y="4512"/>
                  <a:pt x="5122" y="4514"/>
                  <a:pt x="5119" y="4517"/>
                </a:cubicBezTo>
                <a:cubicBezTo>
                  <a:pt x="5132" y="4536"/>
                  <a:pt x="5165" y="4530"/>
                  <a:pt x="5185" y="4517"/>
                </a:cubicBezTo>
                <a:cubicBezTo>
                  <a:pt x="5165" y="4522"/>
                  <a:pt x="5145" y="4512"/>
                  <a:pt x="5131" y="4512"/>
                </a:cubicBezTo>
                <a:close/>
                <a:moveTo>
                  <a:pt x="4570" y="4481"/>
                </a:moveTo>
                <a:cubicBezTo>
                  <a:pt x="4564" y="4481"/>
                  <a:pt x="4557" y="4486"/>
                  <a:pt x="4557" y="4497"/>
                </a:cubicBezTo>
                <a:cubicBezTo>
                  <a:pt x="4564" y="4504"/>
                  <a:pt x="4584" y="4497"/>
                  <a:pt x="4584" y="4490"/>
                </a:cubicBezTo>
                <a:cubicBezTo>
                  <a:pt x="4581" y="4485"/>
                  <a:pt x="4576" y="4481"/>
                  <a:pt x="4570" y="4481"/>
                </a:cubicBezTo>
                <a:close/>
                <a:moveTo>
                  <a:pt x="3181" y="4479"/>
                </a:moveTo>
                <a:cubicBezTo>
                  <a:pt x="3178" y="4479"/>
                  <a:pt x="3173" y="4480"/>
                  <a:pt x="3168" y="4484"/>
                </a:cubicBezTo>
                <a:cubicBezTo>
                  <a:pt x="3175" y="4484"/>
                  <a:pt x="3175" y="4497"/>
                  <a:pt x="3175" y="4504"/>
                </a:cubicBezTo>
                <a:cubicBezTo>
                  <a:pt x="3168" y="4504"/>
                  <a:pt x="3162" y="4510"/>
                  <a:pt x="3162" y="4517"/>
                </a:cubicBezTo>
                <a:cubicBezTo>
                  <a:pt x="3162" y="4517"/>
                  <a:pt x="3162" y="4517"/>
                  <a:pt x="3188" y="4517"/>
                </a:cubicBezTo>
                <a:cubicBezTo>
                  <a:pt x="3194" y="4512"/>
                  <a:pt x="3195" y="4480"/>
                  <a:pt x="3181" y="4479"/>
                </a:cubicBezTo>
                <a:close/>
                <a:moveTo>
                  <a:pt x="3300" y="4449"/>
                </a:moveTo>
                <a:cubicBezTo>
                  <a:pt x="3277" y="4449"/>
                  <a:pt x="3262" y="4454"/>
                  <a:pt x="3262" y="4477"/>
                </a:cubicBezTo>
                <a:cubicBezTo>
                  <a:pt x="3302" y="4470"/>
                  <a:pt x="3355" y="4484"/>
                  <a:pt x="3389" y="4450"/>
                </a:cubicBezTo>
                <a:cubicBezTo>
                  <a:pt x="3355" y="4454"/>
                  <a:pt x="3324" y="4449"/>
                  <a:pt x="3300" y="4449"/>
                </a:cubicBezTo>
                <a:close/>
                <a:moveTo>
                  <a:pt x="2820" y="4440"/>
                </a:moveTo>
                <a:cubicBezTo>
                  <a:pt x="2799" y="4439"/>
                  <a:pt x="2779" y="4447"/>
                  <a:pt x="2761" y="4470"/>
                </a:cubicBezTo>
                <a:cubicBezTo>
                  <a:pt x="2795" y="4497"/>
                  <a:pt x="2855" y="4484"/>
                  <a:pt x="2895" y="4490"/>
                </a:cubicBezTo>
                <a:cubicBezTo>
                  <a:pt x="2915" y="4530"/>
                  <a:pt x="2982" y="4550"/>
                  <a:pt x="3028" y="4516"/>
                </a:cubicBezTo>
                <a:cubicBezTo>
                  <a:pt x="3015" y="4484"/>
                  <a:pt x="2968" y="4477"/>
                  <a:pt x="2962" y="4457"/>
                </a:cubicBezTo>
                <a:cubicBezTo>
                  <a:pt x="2942" y="4464"/>
                  <a:pt x="2928" y="4477"/>
                  <a:pt x="2908" y="4477"/>
                </a:cubicBezTo>
                <a:cubicBezTo>
                  <a:pt x="2878" y="4458"/>
                  <a:pt x="2848" y="4442"/>
                  <a:pt x="2820" y="4440"/>
                </a:cubicBezTo>
                <a:close/>
                <a:moveTo>
                  <a:pt x="4871" y="4437"/>
                </a:moveTo>
                <a:cubicBezTo>
                  <a:pt x="4871" y="4450"/>
                  <a:pt x="4871" y="4464"/>
                  <a:pt x="4878" y="4470"/>
                </a:cubicBezTo>
                <a:cubicBezTo>
                  <a:pt x="4884" y="4458"/>
                  <a:pt x="4904" y="4464"/>
                  <a:pt x="4898" y="4444"/>
                </a:cubicBezTo>
                <a:cubicBezTo>
                  <a:pt x="4891" y="4437"/>
                  <a:pt x="4884" y="4437"/>
                  <a:pt x="4871" y="4437"/>
                </a:cubicBezTo>
                <a:close/>
                <a:moveTo>
                  <a:pt x="3743" y="4418"/>
                </a:moveTo>
                <a:cubicBezTo>
                  <a:pt x="3750" y="4444"/>
                  <a:pt x="3716" y="4424"/>
                  <a:pt x="3723" y="4438"/>
                </a:cubicBezTo>
                <a:cubicBezTo>
                  <a:pt x="3743" y="4438"/>
                  <a:pt x="3770" y="4458"/>
                  <a:pt x="3776" y="4431"/>
                </a:cubicBezTo>
                <a:cubicBezTo>
                  <a:pt x="3756" y="4431"/>
                  <a:pt x="3756" y="4418"/>
                  <a:pt x="3743" y="4418"/>
                </a:cubicBezTo>
                <a:close/>
                <a:moveTo>
                  <a:pt x="966" y="4405"/>
                </a:moveTo>
                <a:cubicBezTo>
                  <a:pt x="960" y="4405"/>
                  <a:pt x="953" y="4407"/>
                  <a:pt x="945" y="4410"/>
                </a:cubicBezTo>
                <a:cubicBezTo>
                  <a:pt x="945" y="4444"/>
                  <a:pt x="1005" y="4417"/>
                  <a:pt x="1019" y="4430"/>
                </a:cubicBezTo>
                <a:cubicBezTo>
                  <a:pt x="1019" y="4457"/>
                  <a:pt x="985" y="4437"/>
                  <a:pt x="992" y="4457"/>
                </a:cubicBezTo>
                <a:cubicBezTo>
                  <a:pt x="1019" y="4457"/>
                  <a:pt x="1019" y="4470"/>
                  <a:pt x="1032" y="4484"/>
                </a:cubicBezTo>
                <a:cubicBezTo>
                  <a:pt x="1032" y="4458"/>
                  <a:pt x="1045" y="4451"/>
                  <a:pt x="1059" y="4444"/>
                </a:cubicBezTo>
                <a:cubicBezTo>
                  <a:pt x="1045" y="4437"/>
                  <a:pt x="1025" y="4437"/>
                  <a:pt x="1032" y="4410"/>
                </a:cubicBezTo>
                <a:cubicBezTo>
                  <a:pt x="1010" y="4427"/>
                  <a:pt x="993" y="4403"/>
                  <a:pt x="966" y="4405"/>
                </a:cubicBezTo>
                <a:close/>
                <a:moveTo>
                  <a:pt x="7995" y="4396"/>
                </a:moveTo>
                <a:cubicBezTo>
                  <a:pt x="7998" y="4396"/>
                  <a:pt x="7982" y="4406"/>
                  <a:pt x="7982" y="4411"/>
                </a:cubicBezTo>
                <a:cubicBezTo>
                  <a:pt x="7989" y="4418"/>
                  <a:pt x="7982" y="4418"/>
                  <a:pt x="7982" y="4418"/>
                </a:cubicBezTo>
                <a:cubicBezTo>
                  <a:pt x="7982" y="4418"/>
                  <a:pt x="7982" y="4418"/>
                  <a:pt x="7969" y="4418"/>
                </a:cubicBezTo>
                <a:cubicBezTo>
                  <a:pt x="7962" y="4411"/>
                  <a:pt x="7989" y="4404"/>
                  <a:pt x="7976" y="4404"/>
                </a:cubicBezTo>
                <a:cubicBezTo>
                  <a:pt x="7988" y="4398"/>
                  <a:pt x="7994" y="4396"/>
                  <a:pt x="7995" y="4396"/>
                </a:cubicBezTo>
                <a:close/>
                <a:moveTo>
                  <a:pt x="7936" y="4385"/>
                </a:moveTo>
                <a:cubicBezTo>
                  <a:pt x="7929" y="4398"/>
                  <a:pt x="7929" y="4411"/>
                  <a:pt x="7902" y="4412"/>
                </a:cubicBezTo>
                <a:cubicBezTo>
                  <a:pt x="7902" y="4391"/>
                  <a:pt x="7916" y="4385"/>
                  <a:pt x="7936" y="4385"/>
                </a:cubicBezTo>
                <a:close/>
                <a:moveTo>
                  <a:pt x="1166" y="4331"/>
                </a:moveTo>
                <a:cubicBezTo>
                  <a:pt x="1159" y="4338"/>
                  <a:pt x="1105" y="4338"/>
                  <a:pt x="1092" y="4345"/>
                </a:cubicBezTo>
                <a:cubicBezTo>
                  <a:pt x="1146" y="4391"/>
                  <a:pt x="1266" y="4398"/>
                  <a:pt x="1366" y="4404"/>
                </a:cubicBezTo>
                <a:cubicBezTo>
                  <a:pt x="1426" y="4404"/>
                  <a:pt x="1486" y="4398"/>
                  <a:pt x="1539" y="4391"/>
                </a:cubicBezTo>
                <a:cubicBezTo>
                  <a:pt x="1439" y="4338"/>
                  <a:pt x="1292" y="4358"/>
                  <a:pt x="1166" y="4331"/>
                </a:cubicBezTo>
                <a:close/>
                <a:moveTo>
                  <a:pt x="244" y="4325"/>
                </a:moveTo>
                <a:cubicBezTo>
                  <a:pt x="277" y="4345"/>
                  <a:pt x="391" y="4312"/>
                  <a:pt x="417" y="4351"/>
                </a:cubicBezTo>
                <a:cubicBezTo>
                  <a:pt x="391" y="4365"/>
                  <a:pt x="364" y="4351"/>
                  <a:pt x="324" y="4365"/>
                </a:cubicBezTo>
                <a:cubicBezTo>
                  <a:pt x="324" y="4398"/>
                  <a:pt x="357" y="4398"/>
                  <a:pt x="397" y="4398"/>
                </a:cubicBezTo>
                <a:cubicBezTo>
                  <a:pt x="391" y="4405"/>
                  <a:pt x="377" y="4405"/>
                  <a:pt x="384" y="4425"/>
                </a:cubicBezTo>
                <a:cubicBezTo>
                  <a:pt x="324" y="4418"/>
                  <a:pt x="284" y="4458"/>
                  <a:pt x="257" y="4412"/>
                </a:cubicBezTo>
                <a:cubicBezTo>
                  <a:pt x="284" y="4378"/>
                  <a:pt x="264" y="4345"/>
                  <a:pt x="244" y="4325"/>
                </a:cubicBezTo>
                <a:close/>
                <a:moveTo>
                  <a:pt x="4465" y="4319"/>
                </a:moveTo>
                <a:cubicBezTo>
                  <a:pt x="4437" y="4318"/>
                  <a:pt x="4410" y="4325"/>
                  <a:pt x="4397" y="4338"/>
                </a:cubicBezTo>
                <a:cubicBezTo>
                  <a:pt x="4450" y="4338"/>
                  <a:pt x="4504" y="4365"/>
                  <a:pt x="4537" y="4345"/>
                </a:cubicBezTo>
                <a:cubicBezTo>
                  <a:pt x="4521" y="4328"/>
                  <a:pt x="4492" y="4320"/>
                  <a:pt x="4465" y="4319"/>
                </a:cubicBezTo>
                <a:close/>
                <a:moveTo>
                  <a:pt x="5131" y="4319"/>
                </a:moveTo>
                <a:cubicBezTo>
                  <a:pt x="5121" y="4319"/>
                  <a:pt x="5111" y="4323"/>
                  <a:pt x="5105" y="4331"/>
                </a:cubicBezTo>
                <a:cubicBezTo>
                  <a:pt x="5125" y="4331"/>
                  <a:pt x="5159" y="4345"/>
                  <a:pt x="5172" y="4331"/>
                </a:cubicBezTo>
                <a:cubicBezTo>
                  <a:pt x="5161" y="4324"/>
                  <a:pt x="5145" y="4319"/>
                  <a:pt x="5131" y="4319"/>
                </a:cubicBezTo>
                <a:close/>
                <a:moveTo>
                  <a:pt x="6750" y="4266"/>
                </a:moveTo>
                <a:cubicBezTo>
                  <a:pt x="6736" y="4266"/>
                  <a:pt x="6725" y="4268"/>
                  <a:pt x="6721" y="4272"/>
                </a:cubicBezTo>
                <a:cubicBezTo>
                  <a:pt x="6734" y="4319"/>
                  <a:pt x="6781" y="4325"/>
                  <a:pt x="6821" y="4299"/>
                </a:cubicBezTo>
                <a:cubicBezTo>
                  <a:pt x="6821" y="4276"/>
                  <a:pt x="6780" y="4265"/>
                  <a:pt x="6750" y="4266"/>
                </a:cubicBezTo>
                <a:close/>
                <a:moveTo>
                  <a:pt x="4533" y="4261"/>
                </a:moveTo>
                <a:cubicBezTo>
                  <a:pt x="4531" y="4261"/>
                  <a:pt x="4533" y="4276"/>
                  <a:pt x="4537" y="4285"/>
                </a:cubicBezTo>
                <a:cubicBezTo>
                  <a:pt x="4564" y="4305"/>
                  <a:pt x="4631" y="4279"/>
                  <a:pt x="4657" y="4299"/>
                </a:cubicBezTo>
                <a:cubicBezTo>
                  <a:pt x="4651" y="4319"/>
                  <a:pt x="4624" y="4299"/>
                  <a:pt x="4604" y="4299"/>
                </a:cubicBezTo>
                <a:cubicBezTo>
                  <a:pt x="4597" y="4318"/>
                  <a:pt x="4584" y="4331"/>
                  <a:pt x="4577" y="4351"/>
                </a:cubicBezTo>
                <a:cubicBezTo>
                  <a:pt x="4631" y="4351"/>
                  <a:pt x="4711" y="4385"/>
                  <a:pt x="4758" y="4345"/>
                </a:cubicBezTo>
                <a:cubicBezTo>
                  <a:pt x="4737" y="4331"/>
                  <a:pt x="4697" y="4325"/>
                  <a:pt x="4697" y="4279"/>
                </a:cubicBezTo>
                <a:cubicBezTo>
                  <a:pt x="4651" y="4272"/>
                  <a:pt x="4597" y="4279"/>
                  <a:pt x="4537" y="4272"/>
                </a:cubicBezTo>
                <a:cubicBezTo>
                  <a:pt x="4535" y="4264"/>
                  <a:pt x="4534" y="4261"/>
                  <a:pt x="4533" y="4261"/>
                </a:cubicBezTo>
                <a:close/>
                <a:moveTo>
                  <a:pt x="5120" y="4251"/>
                </a:moveTo>
                <a:cubicBezTo>
                  <a:pt x="5117" y="4251"/>
                  <a:pt x="5114" y="4251"/>
                  <a:pt x="5112" y="4253"/>
                </a:cubicBezTo>
                <a:lnTo>
                  <a:pt x="5112" y="4273"/>
                </a:lnTo>
                <a:cubicBezTo>
                  <a:pt x="5125" y="4273"/>
                  <a:pt x="5152" y="4279"/>
                  <a:pt x="5159" y="4266"/>
                </a:cubicBezTo>
                <a:cubicBezTo>
                  <a:pt x="5148" y="4260"/>
                  <a:pt x="5132" y="4251"/>
                  <a:pt x="5120" y="4251"/>
                </a:cubicBezTo>
                <a:close/>
                <a:moveTo>
                  <a:pt x="3435" y="4239"/>
                </a:moveTo>
                <a:cubicBezTo>
                  <a:pt x="3422" y="4239"/>
                  <a:pt x="3413" y="4242"/>
                  <a:pt x="3409" y="4253"/>
                </a:cubicBezTo>
                <a:cubicBezTo>
                  <a:pt x="3449" y="4265"/>
                  <a:pt x="3496" y="4259"/>
                  <a:pt x="3536" y="4253"/>
                </a:cubicBezTo>
                <a:cubicBezTo>
                  <a:pt x="3503" y="4257"/>
                  <a:pt x="3462" y="4240"/>
                  <a:pt x="3435" y="4239"/>
                </a:cubicBezTo>
                <a:close/>
                <a:moveTo>
                  <a:pt x="7573" y="4229"/>
                </a:moveTo>
                <a:cubicBezTo>
                  <a:pt x="7585" y="4229"/>
                  <a:pt x="7599" y="4233"/>
                  <a:pt x="7609" y="4233"/>
                </a:cubicBezTo>
                <a:cubicBezTo>
                  <a:pt x="7615" y="4246"/>
                  <a:pt x="7602" y="4246"/>
                  <a:pt x="7609" y="4259"/>
                </a:cubicBezTo>
                <a:cubicBezTo>
                  <a:pt x="7589" y="4239"/>
                  <a:pt x="7582" y="4259"/>
                  <a:pt x="7542" y="4246"/>
                </a:cubicBezTo>
                <a:cubicBezTo>
                  <a:pt x="7549" y="4233"/>
                  <a:pt x="7560" y="4229"/>
                  <a:pt x="7573" y="4229"/>
                </a:cubicBezTo>
                <a:close/>
                <a:moveTo>
                  <a:pt x="3540" y="4211"/>
                </a:moveTo>
                <a:cubicBezTo>
                  <a:pt x="3521" y="4210"/>
                  <a:pt x="3514" y="4224"/>
                  <a:pt x="3503" y="4212"/>
                </a:cubicBezTo>
                <a:cubicBezTo>
                  <a:pt x="3496" y="4233"/>
                  <a:pt x="3556" y="4233"/>
                  <a:pt x="3549" y="4212"/>
                </a:cubicBezTo>
                <a:cubicBezTo>
                  <a:pt x="3546" y="4212"/>
                  <a:pt x="3543" y="4211"/>
                  <a:pt x="3540" y="4211"/>
                </a:cubicBezTo>
                <a:close/>
                <a:moveTo>
                  <a:pt x="3389" y="4186"/>
                </a:moveTo>
                <a:lnTo>
                  <a:pt x="3389" y="4213"/>
                </a:lnTo>
                <a:cubicBezTo>
                  <a:pt x="3422" y="4213"/>
                  <a:pt x="3415" y="4226"/>
                  <a:pt x="3449" y="4220"/>
                </a:cubicBezTo>
                <a:cubicBezTo>
                  <a:pt x="3449" y="4200"/>
                  <a:pt x="3455" y="4206"/>
                  <a:pt x="3475" y="4193"/>
                </a:cubicBezTo>
                <a:cubicBezTo>
                  <a:pt x="3449" y="4186"/>
                  <a:pt x="3422" y="4193"/>
                  <a:pt x="3389" y="4186"/>
                </a:cubicBezTo>
                <a:close/>
                <a:moveTo>
                  <a:pt x="7923" y="4176"/>
                </a:moveTo>
                <a:cubicBezTo>
                  <a:pt x="7904" y="4176"/>
                  <a:pt x="7886" y="4182"/>
                  <a:pt x="7882" y="4199"/>
                </a:cubicBezTo>
                <a:cubicBezTo>
                  <a:pt x="7902" y="4192"/>
                  <a:pt x="7902" y="4206"/>
                  <a:pt x="7922" y="4206"/>
                </a:cubicBezTo>
                <a:cubicBezTo>
                  <a:pt x="7936" y="4186"/>
                  <a:pt x="7936" y="4192"/>
                  <a:pt x="7969" y="4192"/>
                </a:cubicBezTo>
                <a:cubicBezTo>
                  <a:pt x="7962" y="4182"/>
                  <a:pt x="7942" y="4176"/>
                  <a:pt x="7923" y="4176"/>
                </a:cubicBezTo>
                <a:close/>
                <a:moveTo>
                  <a:pt x="3228" y="4173"/>
                </a:moveTo>
                <a:cubicBezTo>
                  <a:pt x="3222" y="4173"/>
                  <a:pt x="3217" y="4175"/>
                  <a:pt x="3215" y="4179"/>
                </a:cubicBezTo>
                <a:cubicBezTo>
                  <a:pt x="3215" y="4186"/>
                  <a:pt x="3222" y="4186"/>
                  <a:pt x="3215" y="4192"/>
                </a:cubicBezTo>
                <a:cubicBezTo>
                  <a:pt x="3242" y="4192"/>
                  <a:pt x="3275" y="4199"/>
                  <a:pt x="3289" y="4179"/>
                </a:cubicBezTo>
                <a:cubicBezTo>
                  <a:pt x="3266" y="4179"/>
                  <a:pt x="3243" y="4173"/>
                  <a:pt x="3228" y="4173"/>
                </a:cubicBezTo>
                <a:close/>
                <a:moveTo>
                  <a:pt x="3576" y="4171"/>
                </a:moveTo>
                <a:cubicBezTo>
                  <a:pt x="3563" y="4171"/>
                  <a:pt x="3551" y="4174"/>
                  <a:pt x="3536" y="4186"/>
                </a:cubicBezTo>
                <a:cubicBezTo>
                  <a:pt x="3563" y="4192"/>
                  <a:pt x="3563" y="4212"/>
                  <a:pt x="3576" y="4219"/>
                </a:cubicBezTo>
                <a:cubicBezTo>
                  <a:pt x="3590" y="4199"/>
                  <a:pt x="3590" y="4212"/>
                  <a:pt x="3610" y="4219"/>
                </a:cubicBezTo>
                <a:cubicBezTo>
                  <a:pt x="3623" y="4212"/>
                  <a:pt x="3636" y="4199"/>
                  <a:pt x="3636" y="4172"/>
                </a:cubicBezTo>
                <a:cubicBezTo>
                  <a:pt x="3610" y="4176"/>
                  <a:pt x="3592" y="4172"/>
                  <a:pt x="3576" y="4171"/>
                </a:cubicBezTo>
                <a:close/>
                <a:moveTo>
                  <a:pt x="3809" y="4166"/>
                </a:moveTo>
                <a:cubicBezTo>
                  <a:pt x="3802" y="4166"/>
                  <a:pt x="3796" y="4166"/>
                  <a:pt x="3790" y="4166"/>
                </a:cubicBezTo>
                <a:cubicBezTo>
                  <a:pt x="3763" y="4173"/>
                  <a:pt x="3750" y="4186"/>
                  <a:pt x="3736" y="4166"/>
                </a:cubicBezTo>
                <a:cubicBezTo>
                  <a:pt x="3716" y="4199"/>
                  <a:pt x="3643" y="4153"/>
                  <a:pt x="3650" y="4212"/>
                </a:cubicBezTo>
                <a:cubicBezTo>
                  <a:pt x="3710" y="4225"/>
                  <a:pt x="3770" y="4225"/>
                  <a:pt x="3816" y="4252"/>
                </a:cubicBezTo>
                <a:cubicBezTo>
                  <a:pt x="3803" y="4245"/>
                  <a:pt x="3796" y="4252"/>
                  <a:pt x="3796" y="4259"/>
                </a:cubicBezTo>
                <a:cubicBezTo>
                  <a:pt x="3803" y="4265"/>
                  <a:pt x="3816" y="4265"/>
                  <a:pt x="3830" y="4265"/>
                </a:cubicBezTo>
                <a:cubicBezTo>
                  <a:pt x="3836" y="4259"/>
                  <a:pt x="3823" y="4252"/>
                  <a:pt x="3823" y="4245"/>
                </a:cubicBezTo>
                <a:cubicBezTo>
                  <a:pt x="3877" y="4212"/>
                  <a:pt x="3930" y="4271"/>
                  <a:pt x="3970" y="4225"/>
                </a:cubicBezTo>
                <a:cubicBezTo>
                  <a:pt x="3983" y="4252"/>
                  <a:pt x="4050" y="4225"/>
                  <a:pt x="4070" y="4252"/>
                </a:cubicBezTo>
                <a:cubicBezTo>
                  <a:pt x="3990" y="4265"/>
                  <a:pt x="3943" y="4239"/>
                  <a:pt x="3897" y="4265"/>
                </a:cubicBezTo>
                <a:cubicBezTo>
                  <a:pt x="3910" y="4259"/>
                  <a:pt x="3970" y="4278"/>
                  <a:pt x="3957" y="4305"/>
                </a:cubicBezTo>
                <a:cubicBezTo>
                  <a:pt x="3923" y="4311"/>
                  <a:pt x="3870" y="4291"/>
                  <a:pt x="3856" y="4318"/>
                </a:cubicBezTo>
                <a:cubicBezTo>
                  <a:pt x="3957" y="4338"/>
                  <a:pt x="4130" y="4311"/>
                  <a:pt x="4237" y="4345"/>
                </a:cubicBezTo>
                <a:cubicBezTo>
                  <a:pt x="4284" y="4325"/>
                  <a:pt x="4350" y="4358"/>
                  <a:pt x="4377" y="4325"/>
                </a:cubicBezTo>
                <a:cubicBezTo>
                  <a:pt x="4310" y="4305"/>
                  <a:pt x="4230" y="4299"/>
                  <a:pt x="4157" y="4279"/>
                </a:cubicBezTo>
                <a:cubicBezTo>
                  <a:pt x="4217" y="4272"/>
                  <a:pt x="4277" y="4285"/>
                  <a:pt x="4277" y="4252"/>
                </a:cubicBezTo>
                <a:cubicBezTo>
                  <a:pt x="4310" y="4245"/>
                  <a:pt x="4344" y="4245"/>
                  <a:pt x="4357" y="4225"/>
                </a:cubicBezTo>
                <a:cubicBezTo>
                  <a:pt x="4424" y="4252"/>
                  <a:pt x="4537" y="4192"/>
                  <a:pt x="4611" y="4245"/>
                </a:cubicBezTo>
                <a:cubicBezTo>
                  <a:pt x="4604" y="4245"/>
                  <a:pt x="4597" y="4245"/>
                  <a:pt x="4597" y="4252"/>
                </a:cubicBezTo>
                <a:cubicBezTo>
                  <a:pt x="4624" y="4265"/>
                  <a:pt x="4611" y="4239"/>
                  <a:pt x="4624" y="4239"/>
                </a:cubicBezTo>
                <a:cubicBezTo>
                  <a:pt x="4691" y="4285"/>
                  <a:pt x="4771" y="4232"/>
                  <a:pt x="4824" y="4305"/>
                </a:cubicBezTo>
                <a:cubicBezTo>
                  <a:pt x="4804" y="4305"/>
                  <a:pt x="4804" y="4305"/>
                  <a:pt x="4771" y="4311"/>
                </a:cubicBezTo>
                <a:cubicBezTo>
                  <a:pt x="4771" y="4331"/>
                  <a:pt x="4818" y="4331"/>
                  <a:pt x="4791" y="4345"/>
                </a:cubicBezTo>
                <a:cubicBezTo>
                  <a:pt x="4924" y="4365"/>
                  <a:pt x="4998" y="4331"/>
                  <a:pt x="5105" y="4333"/>
                </a:cubicBezTo>
                <a:cubicBezTo>
                  <a:pt x="5031" y="4293"/>
                  <a:pt x="4931" y="4319"/>
                  <a:pt x="4831" y="4299"/>
                </a:cubicBezTo>
                <a:cubicBezTo>
                  <a:pt x="4864" y="4273"/>
                  <a:pt x="4918" y="4287"/>
                  <a:pt x="4958" y="4253"/>
                </a:cubicBezTo>
                <a:cubicBezTo>
                  <a:pt x="4964" y="4273"/>
                  <a:pt x="4984" y="4273"/>
                  <a:pt x="4998" y="4287"/>
                </a:cubicBezTo>
                <a:cubicBezTo>
                  <a:pt x="4978" y="4253"/>
                  <a:pt x="5038" y="4280"/>
                  <a:pt x="5051" y="4253"/>
                </a:cubicBezTo>
                <a:cubicBezTo>
                  <a:pt x="5011" y="4226"/>
                  <a:pt x="4998" y="4253"/>
                  <a:pt x="4958" y="4233"/>
                </a:cubicBezTo>
                <a:cubicBezTo>
                  <a:pt x="4964" y="4213"/>
                  <a:pt x="5011" y="4240"/>
                  <a:pt x="5011" y="4213"/>
                </a:cubicBezTo>
                <a:cubicBezTo>
                  <a:pt x="4878" y="4186"/>
                  <a:pt x="4684" y="4206"/>
                  <a:pt x="4577" y="4180"/>
                </a:cubicBezTo>
                <a:cubicBezTo>
                  <a:pt x="4397" y="4180"/>
                  <a:pt x="4230" y="4186"/>
                  <a:pt x="4090" y="4173"/>
                </a:cubicBezTo>
                <a:cubicBezTo>
                  <a:pt x="4002" y="4223"/>
                  <a:pt x="3903" y="4168"/>
                  <a:pt x="3809" y="4166"/>
                </a:cubicBezTo>
                <a:close/>
                <a:moveTo>
                  <a:pt x="7782" y="4147"/>
                </a:moveTo>
                <a:cubicBezTo>
                  <a:pt x="7789" y="4180"/>
                  <a:pt x="7742" y="4166"/>
                  <a:pt x="7742" y="4186"/>
                </a:cubicBezTo>
                <a:cubicBezTo>
                  <a:pt x="7775" y="4206"/>
                  <a:pt x="7829" y="4212"/>
                  <a:pt x="7869" y="4193"/>
                </a:cubicBezTo>
                <a:cubicBezTo>
                  <a:pt x="7862" y="4167"/>
                  <a:pt x="7836" y="4174"/>
                  <a:pt x="7856" y="4147"/>
                </a:cubicBezTo>
                <a:cubicBezTo>
                  <a:pt x="7836" y="4160"/>
                  <a:pt x="7809" y="4147"/>
                  <a:pt x="7782" y="4147"/>
                </a:cubicBezTo>
                <a:close/>
                <a:moveTo>
                  <a:pt x="7603" y="4134"/>
                </a:moveTo>
                <a:cubicBezTo>
                  <a:pt x="7602" y="4134"/>
                  <a:pt x="7599" y="4136"/>
                  <a:pt x="7595" y="4140"/>
                </a:cubicBezTo>
                <a:cubicBezTo>
                  <a:pt x="7589" y="4160"/>
                  <a:pt x="7622" y="4160"/>
                  <a:pt x="7615" y="4140"/>
                </a:cubicBezTo>
                <a:cubicBezTo>
                  <a:pt x="7606" y="4140"/>
                  <a:pt x="7606" y="4133"/>
                  <a:pt x="7603" y="4134"/>
                </a:cubicBezTo>
                <a:close/>
                <a:moveTo>
                  <a:pt x="2921" y="4126"/>
                </a:moveTo>
                <a:cubicBezTo>
                  <a:pt x="2921" y="4126"/>
                  <a:pt x="2901" y="4140"/>
                  <a:pt x="2895" y="4140"/>
                </a:cubicBezTo>
                <a:cubicBezTo>
                  <a:pt x="2808" y="4140"/>
                  <a:pt x="2715" y="4114"/>
                  <a:pt x="2681" y="4160"/>
                </a:cubicBezTo>
                <a:cubicBezTo>
                  <a:pt x="2708" y="4160"/>
                  <a:pt x="2721" y="4173"/>
                  <a:pt x="2748" y="4180"/>
                </a:cubicBezTo>
                <a:cubicBezTo>
                  <a:pt x="2828" y="4140"/>
                  <a:pt x="2888" y="4206"/>
                  <a:pt x="2955" y="4206"/>
                </a:cubicBezTo>
                <a:cubicBezTo>
                  <a:pt x="2975" y="4193"/>
                  <a:pt x="2988" y="4173"/>
                  <a:pt x="3035" y="4173"/>
                </a:cubicBezTo>
                <a:cubicBezTo>
                  <a:pt x="3068" y="4219"/>
                  <a:pt x="3162" y="4186"/>
                  <a:pt x="3202" y="4180"/>
                </a:cubicBezTo>
                <a:cubicBezTo>
                  <a:pt x="3182" y="4140"/>
                  <a:pt x="3115" y="4140"/>
                  <a:pt x="3075" y="4146"/>
                </a:cubicBezTo>
                <a:cubicBezTo>
                  <a:pt x="3035" y="4146"/>
                  <a:pt x="3015" y="4160"/>
                  <a:pt x="2982" y="4153"/>
                </a:cubicBezTo>
                <a:cubicBezTo>
                  <a:pt x="2962" y="4146"/>
                  <a:pt x="2942" y="4126"/>
                  <a:pt x="2921" y="4126"/>
                </a:cubicBezTo>
                <a:close/>
                <a:moveTo>
                  <a:pt x="2467" y="4101"/>
                </a:moveTo>
                <a:cubicBezTo>
                  <a:pt x="2449" y="4101"/>
                  <a:pt x="2434" y="4108"/>
                  <a:pt x="2434" y="4126"/>
                </a:cubicBezTo>
                <a:cubicBezTo>
                  <a:pt x="2454" y="4126"/>
                  <a:pt x="2468" y="4107"/>
                  <a:pt x="2461" y="4140"/>
                </a:cubicBezTo>
                <a:cubicBezTo>
                  <a:pt x="2481" y="4126"/>
                  <a:pt x="2494" y="4126"/>
                  <a:pt x="2508" y="4106"/>
                </a:cubicBezTo>
                <a:cubicBezTo>
                  <a:pt x="2496" y="4103"/>
                  <a:pt x="2480" y="4100"/>
                  <a:pt x="2467" y="4101"/>
                </a:cubicBezTo>
                <a:close/>
                <a:moveTo>
                  <a:pt x="2034" y="4078"/>
                </a:moveTo>
                <a:cubicBezTo>
                  <a:pt x="2018" y="4079"/>
                  <a:pt x="2013" y="4089"/>
                  <a:pt x="2007" y="4100"/>
                </a:cubicBezTo>
                <a:cubicBezTo>
                  <a:pt x="2027" y="4100"/>
                  <a:pt x="2027" y="4114"/>
                  <a:pt x="2040" y="4114"/>
                </a:cubicBezTo>
                <a:cubicBezTo>
                  <a:pt x="2040" y="4100"/>
                  <a:pt x="2054" y="4094"/>
                  <a:pt x="2047" y="4080"/>
                </a:cubicBezTo>
                <a:cubicBezTo>
                  <a:pt x="2042" y="4079"/>
                  <a:pt x="2038" y="4078"/>
                  <a:pt x="2034" y="4078"/>
                </a:cubicBezTo>
                <a:close/>
                <a:moveTo>
                  <a:pt x="2294" y="4063"/>
                </a:moveTo>
                <a:cubicBezTo>
                  <a:pt x="2304" y="4062"/>
                  <a:pt x="2312" y="4065"/>
                  <a:pt x="2321" y="4074"/>
                </a:cubicBezTo>
                <a:cubicBezTo>
                  <a:pt x="2321" y="4074"/>
                  <a:pt x="2301" y="4087"/>
                  <a:pt x="2314" y="4094"/>
                </a:cubicBezTo>
                <a:cubicBezTo>
                  <a:pt x="2307" y="4106"/>
                  <a:pt x="2281" y="4080"/>
                  <a:pt x="2274" y="4067"/>
                </a:cubicBezTo>
                <a:cubicBezTo>
                  <a:pt x="2282" y="4064"/>
                  <a:pt x="2288" y="4063"/>
                  <a:pt x="2294" y="4063"/>
                </a:cubicBezTo>
                <a:close/>
                <a:moveTo>
                  <a:pt x="1548" y="4053"/>
                </a:moveTo>
                <a:cubicBezTo>
                  <a:pt x="1511" y="4052"/>
                  <a:pt x="1475" y="4060"/>
                  <a:pt x="1446" y="4080"/>
                </a:cubicBezTo>
                <a:cubicBezTo>
                  <a:pt x="1606" y="4074"/>
                  <a:pt x="1746" y="4140"/>
                  <a:pt x="1886" y="4106"/>
                </a:cubicBezTo>
                <a:cubicBezTo>
                  <a:pt x="1820" y="4113"/>
                  <a:pt x="1760" y="4074"/>
                  <a:pt x="1699" y="4067"/>
                </a:cubicBezTo>
                <a:cubicBezTo>
                  <a:pt x="1686" y="4067"/>
                  <a:pt x="1693" y="4087"/>
                  <a:pt x="1686" y="4087"/>
                </a:cubicBezTo>
                <a:cubicBezTo>
                  <a:pt x="1645" y="4068"/>
                  <a:pt x="1595" y="4054"/>
                  <a:pt x="1548" y="4053"/>
                </a:cubicBezTo>
                <a:close/>
                <a:moveTo>
                  <a:pt x="404" y="4004"/>
                </a:moveTo>
                <a:cubicBezTo>
                  <a:pt x="421" y="4004"/>
                  <a:pt x="442" y="4005"/>
                  <a:pt x="465" y="4007"/>
                </a:cubicBezTo>
                <a:cubicBezTo>
                  <a:pt x="465" y="4014"/>
                  <a:pt x="465" y="4021"/>
                  <a:pt x="478" y="4021"/>
                </a:cubicBezTo>
                <a:cubicBezTo>
                  <a:pt x="431" y="4041"/>
                  <a:pt x="377" y="4041"/>
                  <a:pt x="318" y="4027"/>
                </a:cubicBezTo>
                <a:cubicBezTo>
                  <a:pt x="336" y="4009"/>
                  <a:pt x="364" y="4003"/>
                  <a:pt x="404" y="4004"/>
                </a:cubicBezTo>
                <a:close/>
                <a:moveTo>
                  <a:pt x="2181" y="3993"/>
                </a:moveTo>
                <a:cubicBezTo>
                  <a:pt x="2181" y="4000"/>
                  <a:pt x="2187" y="4027"/>
                  <a:pt x="2174" y="4027"/>
                </a:cubicBezTo>
                <a:cubicBezTo>
                  <a:pt x="2081" y="4040"/>
                  <a:pt x="1987" y="4013"/>
                  <a:pt x="1900" y="4007"/>
                </a:cubicBezTo>
                <a:cubicBezTo>
                  <a:pt x="1874" y="4007"/>
                  <a:pt x="1854" y="4020"/>
                  <a:pt x="1827" y="4013"/>
                </a:cubicBezTo>
                <a:cubicBezTo>
                  <a:pt x="1794" y="4007"/>
                  <a:pt x="1787" y="4007"/>
                  <a:pt x="1760" y="4007"/>
                </a:cubicBezTo>
                <a:cubicBezTo>
                  <a:pt x="1680" y="4013"/>
                  <a:pt x="1633" y="4000"/>
                  <a:pt x="1607" y="4020"/>
                </a:cubicBezTo>
                <a:cubicBezTo>
                  <a:pt x="1620" y="4047"/>
                  <a:pt x="1673" y="4047"/>
                  <a:pt x="1700" y="4047"/>
                </a:cubicBezTo>
                <a:cubicBezTo>
                  <a:pt x="1874" y="4060"/>
                  <a:pt x="2040" y="4047"/>
                  <a:pt x="2207" y="4060"/>
                </a:cubicBezTo>
                <a:cubicBezTo>
                  <a:pt x="2207" y="4086"/>
                  <a:pt x="2194" y="4093"/>
                  <a:pt x="2181" y="4120"/>
                </a:cubicBezTo>
                <a:cubicBezTo>
                  <a:pt x="2194" y="4120"/>
                  <a:pt x="2207" y="4120"/>
                  <a:pt x="2207" y="4140"/>
                </a:cubicBezTo>
                <a:cubicBezTo>
                  <a:pt x="2181" y="4146"/>
                  <a:pt x="2161" y="4120"/>
                  <a:pt x="2154" y="4146"/>
                </a:cubicBezTo>
                <a:cubicBezTo>
                  <a:pt x="2194" y="4146"/>
                  <a:pt x="2241" y="4153"/>
                  <a:pt x="2301" y="4153"/>
                </a:cubicBezTo>
                <a:cubicBezTo>
                  <a:pt x="2301" y="4140"/>
                  <a:pt x="2287" y="4133"/>
                  <a:pt x="2301" y="4133"/>
                </a:cubicBezTo>
                <a:cubicBezTo>
                  <a:pt x="2321" y="4140"/>
                  <a:pt x="2321" y="4126"/>
                  <a:pt x="2341" y="4126"/>
                </a:cubicBezTo>
                <a:cubicBezTo>
                  <a:pt x="2348" y="4146"/>
                  <a:pt x="2348" y="4140"/>
                  <a:pt x="2341" y="4160"/>
                </a:cubicBezTo>
                <a:cubicBezTo>
                  <a:pt x="2434" y="4160"/>
                  <a:pt x="2508" y="4180"/>
                  <a:pt x="2574" y="4153"/>
                </a:cubicBezTo>
                <a:cubicBezTo>
                  <a:pt x="2541" y="4140"/>
                  <a:pt x="2521" y="4153"/>
                  <a:pt x="2508" y="4126"/>
                </a:cubicBezTo>
                <a:cubicBezTo>
                  <a:pt x="2468" y="4146"/>
                  <a:pt x="2401" y="4146"/>
                  <a:pt x="2354" y="4140"/>
                </a:cubicBezTo>
                <a:cubicBezTo>
                  <a:pt x="2361" y="4120"/>
                  <a:pt x="2381" y="4120"/>
                  <a:pt x="2381" y="4094"/>
                </a:cubicBezTo>
                <a:cubicBezTo>
                  <a:pt x="2381" y="4080"/>
                  <a:pt x="2361" y="4080"/>
                  <a:pt x="2354" y="4074"/>
                </a:cubicBezTo>
                <a:cubicBezTo>
                  <a:pt x="2421" y="4040"/>
                  <a:pt x="2514" y="4100"/>
                  <a:pt x="2554" y="4060"/>
                </a:cubicBezTo>
                <a:cubicBezTo>
                  <a:pt x="2508" y="4047"/>
                  <a:pt x="2481" y="4060"/>
                  <a:pt x="2454" y="4027"/>
                </a:cubicBezTo>
                <a:cubicBezTo>
                  <a:pt x="2401" y="4040"/>
                  <a:pt x="2374" y="4020"/>
                  <a:pt x="2301" y="4007"/>
                </a:cubicBezTo>
                <a:cubicBezTo>
                  <a:pt x="2274" y="4053"/>
                  <a:pt x="2214" y="4000"/>
                  <a:pt x="2181" y="3993"/>
                </a:cubicBezTo>
                <a:close/>
                <a:moveTo>
                  <a:pt x="1372" y="3987"/>
                </a:moveTo>
                <a:cubicBezTo>
                  <a:pt x="1392" y="4027"/>
                  <a:pt x="1493" y="4021"/>
                  <a:pt x="1526" y="4007"/>
                </a:cubicBezTo>
                <a:cubicBezTo>
                  <a:pt x="1466" y="3987"/>
                  <a:pt x="1419" y="3994"/>
                  <a:pt x="1372" y="3987"/>
                </a:cubicBezTo>
                <a:close/>
                <a:moveTo>
                  <a:pt x="527" y="3969"/>
                </a:moveTo>
                <a:cubicBezTo>
                  <a:pt x="545" y="3970"/>
                  <a:pt x="561" y="3976"/>
                  <a:pt x="565" y="3995"/>
                </a:cubicBezTo>
                <a:cubicBezTo>
                  <a:pt x="532" y="3988"/>
                  <a:pt x="498" y="3995"/>
                  <a:pt x="491" y="3975"/>
                </a:cubicBezTo>
                <a:cubicBezTo>
                  <a:pt x="500" y="3972"/>
                  <a:pt x="514" y="3969"/>
                  <a:pt x="527" y="3969"/>
                </a:cubicBezTo>
                <a:close/>
                <a:moveTo>
                  <a:pt x="217" y="3921"/>
                </a:moveTo>
                <a:cubicBezTo>
                  <a:pt x="231" y="3921"/>
                  <a:pt x="224" y="3935"/>
                  <a:pt x="237" y="3935"/>
                </a:cubicBezTo>
                <a:cubicBezTo>
                  <a:pt x="237" y="3955"/>
                  <a:pt x="224" y="3961"/>
                  <a:pt x="204" y="3961"/>
                </a:cubicBezTo>
                <a:cubicBezTo>
                  <a:pt x="211" y="3948"/>
                  <a:pt x="217" y="3941"/>
                  <a:pt x="217" y="3921"/>
                </a:cubicBezTo>
                <a:close/>
                <a:moveTo>
                  <a:pt x="7812" y="3458"/>
                </a:moveTo>
                <a:cubicBezTo>
                  <a:pt x="7824" y="3458"/>
                  <a:pt x="7841" y="3468"/>
                  <a:pt x="7849" y="3472"/>
                </a:cubicBezTo>
                <a:cubicBezTo>
                  <a:pt x="7842" y="3485"/>
                  <a:pt x="7802" y="3478"/>
                  <a:pt x="7795" y="3472"/>
                </a:cubicBezTo>
                <a:cubicBezTo>
                  <a:pt x="7798" y="3462"/>
                  <a:pt x="7804" y="3458"/>
                  <a:pt x="7812" y="3458"/>
                </a:cubicBezTo>
                <a:close/>
                <a:moveTo>
                  <a:pt x="317" y="2473"/>
                </a:moveTo>
                <a:cubicBezTo>
                  <a:pt x="337" y="2473"/>
                  <a:pt x="337" y="2473"/>
                  <a:pt x="357" y="2473"/>
                </a:cubicBezTo>
                <a:cubicBezTo>
                  <a:pt x="337" y="2506"/>
                  <a:pt x="297" y="2539"/>
                  <a:pt x="257" y="2532"/>
                </a:cubicBezTo>
                <a:cubicBezTo>
                  <a:pt x="264" y="2500"/>
                  <a:pt x="317" y="2519"/>
                  <a:pt x="317" y="2473"/>
                </a:cubicBezTo>
                <a:close/>
                <a:moveTo>
                  <a:pt x="1137" y="1470"/>
                </a:moveTo>
                <a:cubicBezTo>
                  <a:pt x="1128" y="1470"/>
                  <a:pt x="1120" y="1473"/>
                  <a:pt x="1112" y="1480"/>
                </a:cubicBezTo>
                <a:cubicBezTo>
                  <a:pt x="1119" y="1494"/>
                  <a:pt x="1186" y="1507"/>
                  <a:pt x="1186" y="1480"/>
                </a:cubicBezTo>
                <a:cubicBezTo>
                  <a:pt x="1169" y="1476"/>
                  <a:pt x="1152" y="1469"/>
                  <a:pt x="1137" y="1470"/>
                </a:cubicBezTo>
                <a:close/>
                <a:moveTo>
                  <a:pt x="972" y="1394"/>
                </a:moveTo>
                <a:cubicBezTo>
                  <a:pt x="972" y="1401"/>
                  <a:pt x="979" y="1401"/>
                  <a:pt x="985" y="1401"/>
                </a:cubicBezTo>
                <a:cubicBezTo>
                  <a:pt x="979" y="1428"/>
                  <a:pt x="952" y="1414"/>
                  <a:pt x="939" y="1401"/>
                </a:cubicBezTo>
                <a:cubicBezTo>
                  <a:pt x="945" y="1394"/>
                  <a:pt x="959" y="1394"/>
                  <a:pt x="972" y="1394"/>
                </a:cubicBezTo>
                <a:close/>
                <a:moveTo>
                  <a:pt x="889" y="1388"/>
                </a:moveTo>
                <a:cubicBezTo>
                  <a:pt x="897" y="1388"/>
                  <a:pt x="912" y="1404"/>
                  <a:pt x="912" y="1394"/>
                </a:cubicBezTo>
                <a:cubicBezTo>
                  <a:pt x="932" y="1408"/>
                  <a:pt x="892" y="1414"/>
                  <a:pt x="885" y="1394"/>
                </a:cubicBezTo>
                <a:cubicBezTo>
                  <a:pt x="885" y="1389"/>
                  <a:pt x="887" y="1388"/>
                  <a:pt x="889" y="1388"/>
                </a:cubicBezTo>
                <a:close/>
                <a:moveTo>
                  <a:pt x="1132" y="1315"/>
                </a:moveTo>
                <a:cubicBezTo>
                  <a:pt x="1146" y="1315"/>
                  <a:pt x="1159" y="1322"/>
                  <a:pt x="1172" y="1322"/>
                </a:cubicBezTo>
                <a:cubicBezTo>
                  <a:pt x="1179" y="1349"/>
                  <a:pt x="1152" y="1375"/>
                  <a:pt x="1179" y="1388"/>
                </a:cubicBezTo>
                <a:cubicBezTo>
                  <a:pt x="1179" y="1395"/>
                  <a:pt x="1172" y="1388"/>
                  <a:pt x="1172" y="1388"/>
                </a:cubicBezTo>
                <a:cubicBezTo>
                  <a:pt x="1159" y="1388"/>
                  <a:pt x="1152" y="1395"/>
                  <a:pt x="1152" y="1408"/>
                </a:cubicBezTo>
                <a:cubicBezTo>
                  <a:pt x="1139" y="1408"/>
                  <a:pt x="1146" y="1388"/>
                  <a:pt x="1139" y="1388"/>
                </a:cubicBezTo>
                <a:cubicBezTo>
                  <a:pt x="1099" y="1395"/>
                  <a:pt x="1085" y="1335"/>
                  <a:pt x="1025" y="1361"/>
                </a:cubicBezTo>
                <a:cubicBezTo>
                  <a:pt x="1012" y="1361"/>
                  <a:pt x="1005" y="1348"/>
                  <a:pt x="999" y="1335"/>
                </a:cubicBezTo>
                <a:cubicBezTo>
                  <a:pt x="972" y="1355"/>
                  <a:pt x="952" y="1341"/>
                  <a:pt x="939" y="1335"/>
                </a:cubicBezTo>
                <a:cubicBezTo>
                  <a:pt x="979" y="1315"/>
                  <a:pt x="1065" y="1329"/>
                  <a:pt x="1119" y="1342"/>
                </a:cubicBezTo>
                <a:cubicBezTo>
                  <a:pt x="1132" y="1335"/>
                  <a:pt x="1126" y="1322"/>
                  <a:pt x="1132" y="1315"/>
                </a:cubicBezTo>
                <a:close/>
                <a:moveTo>
                  <a:pt x="1649" y="1255"/>
                </a:moveTo>
                <a:cubicBezTo>
                  <a:pt x="1635" y="1255"/>
                  <a:pt x="1619" y="1263"/>
                  <a:pt x="1619" y="1281"/>
                </a:cubicBezTo>
                <a:cubicBezTo>
                  <a:pt x="1639" y="1308"/>
                  <a:pt x="1673" y="1315"/>
                  <a:pt x="1699" y="1315"/>
                </a:cubicBezTo>
                <a:cubicBezTo>
                  <a:pt x="1686" y="1295"/>
                  <a:pt x="1659" y="1289"/>
                  <a:pt x="1666" y="1262"/>
                </a:cubicBezTo>
                <a:cubicBezTo>
                  <a:pt x="1662" y="1258"/>
                  <a:pt x="1656" y="1256"/>
                  <a:pt x="1649" y="1255"/>
                </a:cubicBezTo>
                <a:close/>
                <a:moveTo>
                  <a:pt x="1150" y="1226"/>
                </a:moveTo>
                <a:cubicBezTo>
                  <a:pt x="1155" y="1227"/>
                  <a:pt x="1161" y="1229"/>
                  <a:pt x="1166" y="1229"/>
                </a:cubicBezTo>
                <a:cubicBezTo>
                  <a:pt x="1166" y="1243"/>
                  <a:pt x="1179" y="1243"/>
                  <a:pt x="1172" y="1256"/>
                </a:cubicBezTo>
                <a:cubicBezTo>
                  <a:pt x="1159" y="1256"/>
                  <a:pt x="1159" y="1236"/>
                  <a:pt x="1146" y="1229"/>
                </a:cubicBezTo>
                <a:cubicBezTo>
                  <a:pt x="1146" y="1227"/>
                  <a:pt x="1147" y="1226"/>
                  <a:pt x="1150" y="1226"/>
                </a:cubicBezTo>
                <a:close/>
                <a:moveTo>
                  <a:pt x="1352" y="1203"/>
                </a:moveTo>
                <a:cubicBezTo>
                  <a:pt x="1346" y="1223"/>
                  <a:pt x="1366" y="1223"/>
                  <a:pt x="1359" y="1236"/>
                </a:cubicBezTo>
                <a:cubicBezTo>
                  <a:pt x="1379" y="1236"/>
                  <a:pt x="1372" y="1249"/>
                  <a:pt x="1392" y="1243"/>
                </a:cubicBezTo>
                <a:cubicBezTo>
                  <a:pt x="1406" y="1255"/>
                  <a:pt x="1419" y="1249"/>
                  <a:pt x="1439" y="1249"/>
                </a:cubicBezTo>
                <a:cubicBezTo>
                  <a:pt x="1439" y="1249"/>
                  <a:pt x="1439" y="1249"/>
                  <a:pt x="1439" y="1229"/>
                </a:cubicBezTo>
                <a:cubicBezTo>
                  <a:pt x="1419" y="1229"/>
                  <a:pt x="1413" y="1216"/>
                  <a:pt x="1399" y="1229"/>
                </a:cubicBezTo>
                <a:cubicBezTo>
                  <a:pt x="1399" y="1236"/>
                  <a:pt x="1399" y="1243"/>
                  <a:pt x="1392" y="1243"/>
                </a:cubicBezTo>
                <a:cubicBezTo>
                  <a:pt x="1392" y="1223"/>
                  <a:pt x="1379" y="1223"/>
                  <a:pt x="1386" y="1203"/>
                </a:cubicBezTo>
                <a:cubicBezTo>
                  <a:pt x="1372" y="1203"/>
                  <a:pt x="1366" y="1203"/>
                  <a:pt x="1352" y="1203"/>
                </a:cubicBezTo>
                <a:close/>
                <a:moveTo>
                  <a:pt x="1005" y="1169"/>
                </a:moveTo>
                <a:cubicBezTo>
                  <a:pt x="1012" y="1170"/>
                  <a:pt x="1020" y="1189"/>
                  <a:pt x="1025" y="1189"/>
                </a:cubicBezTo>
                <a:cubicBezTo>
                  <a:pt x="1025" y="1196"/>
                  <a:pt x="1012" y="1196"/>
                  <a:pt x="1005" y="1196"/>
                </a:cubicBezTo>
                <a:cubicBezTo>
                  <a:pt x="1005" y="1189"/>
                  <a:pt x="1005" y="1176"/>
                  <a:pt x="999" y="1176"/>
                </a:cubicBezTo>
                <a:cubicBezTo>
                  <a:pt x="1000" y="1171"/>
                  <a:pt x="1002" y="1169"/>
                  <a:pt x="1005" y="1169"/>
                </a:cubicBezTo>
                <a:close/>
                <a:moveTo>
                  <a:pt x="677" y="1128"/>
                </a:moveTo>
                <a:cubicBezTo>
                  <a:pt x="699" y="1128"/>
                  <a:pt x="725" y="1150"/>
                  <a:pt x="725" y="1130"/>
                </a:cubicBezTo>
                <a:cubicBezTo>
                  <a:pt x="738" y="1169"/>
                  <a:pt x="832" y="1169"/>
                  <a:pt x="865" y="1203"/>
                </a:cubicBezTo>
                <a:cubicBezTo>
                  <a:pt x="852" y="1209"/>
                  <a:pt x="832" y="1183"/>
                  <a:pt x="832" y="1209"/>
                </a:cubicBezTo>
                <a:cubicBezTo>
                  <a:pt x="825" y="1189"/>
                  <a:pt x="805" y="1196"/>
                  <a:pt x="805" y="1223"/>
                </a:cubicBezTo>
                <a:cubicBezTo>
                  <a:pt x="772" y="1176"/>
                  <a:pt x="685" y="1183"/>
                  <a:pt x="658" y="1136"/>
                </a:cubicBezTo>
                <a:cubicBezTo>
                  <a:pt x="663" y="1130"/>
                  <a:pt x="670" y="1128"/>
                  <a:pt x="677" y="1128"/>
                </a:cubicBezTo>
                <a:close/>
                <a:moveTo>
                  <a:pt x="5666" y="1123"/>
                </a:moveTo>
                <a:cubicBezTo>
                  <a:pt x="5659" y="1136"/>
                  <a:pt x="5632" y="1130"/>
                  <a:pt x="5626" y="1143"/>
                </a:cubicBezTo>
                <a:cubicBezTo>
                  <a:pt x="5652" y="1136"/>
                  <a:pt x="5666" y="1150"/>
                  <a:pt x="5686" y="1150"/>
                </a:cubicBezTo>
                <a:cubicBezTo>
                  <a:pt x="5686" y="1136"/>
                  <a:pt x="5679" y="1130"/>
                  <a:pt x="5666" y="1123"/>
                </a:cubicBezTo>
                <a:close/>
                <a:moveTo>
                  <a:pt x="612" y="1108"/>
                </a:moveTo>
                <a:cubicBezTo>
                  <a:pt x="627" y="1108"/>
                  <a:pt x="642" y="1118"/>
                  <a:pt x="652" y="1123"/>
                </a:cubicBezTo>
                <a:cubicBezTo>
                  <a:pt x="638" y="1163"/>
                  <a:pt x="612" y="1123"/>
                  <a:pt x="592" y="1116"/>
                </a:cubicBezTo>
                <a:cubicBezTo>
                  <a:pt x="598" y="1110"/>
                  <a:pt x="605" y="1108"/>
                  <a:pt x="612" y="1108"/>
                </a:cubicBezTo>
                <a:close/>
                <a:moveTo>
                  <a:pt x="5716" y="1103"/>
                </a:moveTo>
                <a:cubicBezTo>
                  <a:pt x="5730" y="1102"/>
                  <a:pt x="5749" y="1110"/>
                  <a:pt x="5766" y="1110"/>
                </a:cubicBezTo>
                <a:cubicBezTo>
                  <a:pt x="5746" y="1123"/>
                  <a:pt x="5726" y="1104"/>
                  <a:pt x="5699" y="1116"/>
                </a:cubicBezTo>
                <a:cubicBezTo>
                  <a:pt x="5702" y="1106"/>
                  <a:pt x="5708" y="1103"/>
                  <a:pt x="5716" y="1103"/>
                </a:cubicBezTo>
                <a:close/>
                <a:moveTo>
                  <a:pt x="5559" y="1093"/>
                </a:moveTo>
                <a:cubicBezTo>
                  <a:pt x="5566" y="1093"/>
                  <a:pt x="5574" y="1094"/>
                  <a:pt x="5579" y="1097"/>
                </a:cubicBezTo>
                <a:cubicBezTo>
                  <a:pt x="5579" y="1116"/>
                  <a:pt x="5552" y="1104"/>
                  <a:pt x="5552" y="1110"/>
                </a:cubicBezTo>
                <a:cubicBezTo>
                  <a:pt x="5540" y="1098"/>
                  <a:pt x="5548" y="1093"/>
                  <a:pt x="5559" y="1093"/>
                </a:cubicBezTo>
                <a:close/>
                <a:moveTo>
                  <a:pt x="5933" y="1084"/>
                </a:moveTo>
                <a:cubicBezTo>
                  <a:pt x="5885" y="1084"/>
                  <a:pt x="5834" y="1098"/>
                  <a:pt x="5819" y="1124"/>
                </a:cubicBezTo>
                <a:cubicBezTo>
                  <a:pt x="5879" y="1117"/>
                  <a:pt x="5966" y="1163"/>
                  <a:pt x="6006" y="1104"/>
                </a:cubicBezTo>
                <a:cubicBezTo>
                  <a:pt x="6013" y="1104"/>
                  <a:pt x="6013" y="1110"/>
                  <a:pt x="6020" y="1110"/>
                </a:cubicBezTo>
                <a:cubicBezTo>
                  <a:pt x="6005" y="1093"/>
                  <a:pt x="5970" y="1085"/>
                  <a:pt x="5933" y="1084"/>
                </a:cubicBezTo>
                <a:close/>
                <a:moveTo>
                  <a:pt x="5526" y="1077"/>
                </a:moveTo>
                <a:cubicBezTo>
                  <a:pt x="5512" y="1090"/>
                  <a:pt x="5486" y="1090"/>
                  <a:pt x="5499" y="1117"/>
                </a:cubicBezTo>
                <a:cubicBezTo>
                  <a:pt x="5466" y="1110"/>
                  <a:pt x="5446" y="1090"/>
                  <a:pt x="5392" y="1097"/>
                </a:cubicBezTo>
                <a:cubicBezTo>
                  <a:pt x="5432" y="1084"/>
                  <a:pt x="5472" y="1077"/>
                  <a:pt x="5526" y="1077"/>
                </a:cubicBezTo>
                <a:close/>
                <a:moveTo>
                  <a:pt x="5292" y="1077"/>
                </a:moveTo>
                <a:cubicBezTo>
                  <a:pt x="5312" y="1084"/>
                  <a:pt x="5299" y="1130"/>
                  <a:pt x="5325" y="1130"/>
                </a:cubicBezTo>
                <a:cubicBezTo>
                  <a:pt x="5305" y="1163"/>
                  <a:pt x="5272" y="1116"/>
                  <a:pt x="5272" y="1084"/>
                </a:cubicBezTo>
                <a:cubicBezTo>
                  <a:pt x="5285" y="1084"/>
                  <a:pt x="5292" y="1084"/>
                  <a:pt x="5292" y="1077"/>
                </a:cubicBezTo>
                <a:close/>
                <a:moveTo>
                  <a:pt x="5688" y="1062"/>
                </a:moveTo>
                <a:cubicBezTo>
                  <a:pt x="5662" y="1063"/>
                  <a:pt x="5640" y="1070"/>
                  <a:pt x="5632" y="1090"/>
                </a:cubicBezTo>
                <a:cubicBezTo>
                  <a:pt x="5666" y="1104"/>
                  <a:pt x="5692" y="1104"/>
                  <a:pt x="5713" y="1143"/>
                </a:cubicBezTo>
                <a:cubicBezTo>
                  <a:pt x="5746" y="1123"/>
                  <a:pt x="5806" y="1136"/>
                  <a:pt x="5813" y="1097"/>
                </a:cubicBezTo>
                <a:cubicBezTo>
                  <a:pt x="5788" y="1080"/>
                  <a:pt x="5731" y="1061"/>
                  <a:pt x="5688" y="1062"/>
                </a:cubicBezTo>
                <a:close/>
                <a:moveTo>
                  <a:pt x="4878" y="1050"/>
                </a:moveTo>
                <a:cubicBezTo>
                  <a:pt x="4878" y="1064"/>
                  <a:pt x="4891" y="1064"/>
                  <a:pt x="4884" y="1077"/>
                </a:cubicBezTo>
                <a:cubicBezTo>
                  <a:pt x="4878" y="1070"/>
                  <a:pt x="4858" y="1070"/>
                  <a:pt x="4844" y="1070"/>
                </a:cubicBezTo>
                <a:cubicBezTo>
                  <a:pt x="4851" y="1057"/>
                  <a:pt x="4864" y="1050"/>
                  <a:pt x="4878" y="1050"/>
                </a:cubicBezTo>
                <a:close/>
                <a:moveTo>
                  <a:pt x="1299" y="1040"/>
                </a:moveTo>
                <a:cubicBezTo>
                  <a:pt x="1307" y="1040"/>
                  <a:pt x="1315" y="1041"/>
                  <a:pt x="1319" y="1044"/>
                </a:cubicBezTo>
                <a:cubicBezTo>
                  <a:pt x="1306" y="1050"/>
                  <a:pt x="1292" y="1070"/>
                  <a:pt x="1259" y="1070"/>
                </a:cubicBezTo>
                <a:cubicBezTo>
                  <a:pt x="1259" y="1047"/>
                  <a:pt x="1281" y="1040"/>
                  <a:pt x="1299" y="1040"/>
                </a:cubicBezTo>
                <a:close/>
                <a:moveTo>
                  <a:pt x="2808" y="1011"/>
                </a:moveTo>
                <a:cubicBezTo>
                  <a:pt x="2795" y="1024"/>
                  <a:pt x="2801" y="1050"/>
                  <a:pt x="2821" y="1057"/>
                </a:cubicBezTo>
                <a:cubicBezTo>
                  <a:pt x="2828" y="1044"/>
                  <a:pt x="2821" y="1017"/>
                  <a:pt x="2808" y="1011"/>
                </a:cubicBezTo>
                <a:close/>
                <a:moveTo>
                  <a:pt x="2761" y="1011"/>
                </a:moveTo>
                <a:cubicBezTo>
                  <a:pt x="2735" y="1011"/>
                  <a:pt x="2728" y="1024"/>
                  <a:pt x="2721" y="1044"/>
                </a:cubicBezTo>
                <a:cubicBezTo>
                  <a:pt x="2741" y="1064"/>
                  <a:pt x="2755" y="1031"/>
                  <a:pt x="2761" y="1011"/>
                </a:cubicBezTo>
                <a:close/>
                <a:moveTo>
                  <a:pt x="3409" y="1006"/>
                </a:moveTo>
                <a:cubicBezTo>
                  <a:pt x="3400" y="1006"/>
                  <a:pt x="3392" y="1007"/>
                  <a:pt x="3389" y="1011"/>
                </a:cubicBezTo>
                <a:cubicBezTo>
                  <a:pt x="3382" y="1031"/>
                  <a:pt x="3395" y="1031"/>
                  <a:pt x="3395" y="1044"/>
                </a:cubicBezTo>
                <a:cubicBezTo>
                  <a:pt x="3415" y="1037"/>
                  <a:pt x="3422" y="1031"/>
                  <a:pt x="3429" y="1011"/>
                </a:cubicBezTo>
                <a:cubicBezTo>
                  <a:pt x="3425" y="1007"/>
                  <a:pt x="3417" y="1006"/>
                  <a:pt x="3409" y="1006"/>
                </a:cubicBezTo>
                <a:close/>
                <a:moveTo>
                  <a:pt x="1953" y="1004"/>
                </a:moveTo>
                <a:cubicBezTo>
                  <a:pt x="1974" y="1004"/>
                  <a:pt x="1980" y="1017"/>
                  <a:pt x="2000" y="1011"/>
                </a:cubicBezTo>
                <a:cubicBezTo>
                  <a:pt x="1986" y="1017"/>
                  <a:pt x="1966" y="1044"/>
                  <a:pt x="1946" y="1024"/>
                </a:cubicBezTo>
                <a:cubicBezTo>
                  <a:pt x="1953" y="1017"/>
                  <a:pt x="1953" y="1017"/>
                  <a:pt x="1953" y="1004"/>
                </a:cubicBezTo>
                <a:close/>
                <a:moveTo>
                  <a:pt x="1166" y="1004"/>
                </a:moveTo>
                <a:cubicBezTo>
                  <a:pt x="1152" y="1031"/>
                  <a:pt x="1199" y="1051"/>
                  <a:pt x="1219" y="1031"/>
                </a:cubicBezTo>
                <a:cubicBezTo>
                  <a:pt x="1212" y="1077"/>
                  <a:pt x="1199" y="1057"/>
                  <a:pt x="1179" y="1090"/>
                </a:cubicBezTo>
                <a:cubicBezTo>
                  <a:pt x="1139" y="1090"/>
                  <a:pt x="1139" y="1037"/>
                  <a:pt x="1132" y="1017"/>
                </a:cubicBezTo>
                <a:cubicBezTo>
                  <a:pt x="1139" y="1011"/>
                  <a:pt x="1152" y="1004"/>
                  <a:pt x="1166" y="1004"/>
                </a:cubicBezTo>
                <a:close/>
                <a:moveTo>
                  <a:pt x="2423" y="1004"/>
                </a:moveTo>
                <a:cubicBezTo>
                  <a:pt x="2414" y="1004"/>
                  <a:pt x="2407" y="1008"/>
                  <a:pt x="2401" y="1018"/>
                </a:cubicBezTo>
                <a:cubicBezTo>
                  <a:pt x="2434" y="1018"/>
                  <a:pt x="2408" y="1044"/>
                  <a:pt x="2421" y="1058"/>
                </a:cubicBezTo>
                <a:cubicBezTo>
                  <a:pt x="2441" y="1037"/>
                  <a:pt x="2481" y="1044"/>
                  <a:pt x="2514" y="1051"/>
                </a:cubicBezTo>
                <a:cubicBezTo>
                  <a:pt x="2514" y="1037"/>
                  <a:pt x="2528" y="1031"/>
                  <a:pt x="2521" y="1017"/>
                </a:cubicBezTo>
                <a:cubicBezTo>
                  <a:pt x="2495" y="1048"/>
                  <a:pt x="2453" y="1003"/>
                  <a:pt x="2423" y="1004"/>
                </a:cubicBezTo>
                <a:close/>
                <a:moveTo>
                  <a:pt x="2541" y="997"/>
                </a:moveTo>
                <a:cubicBezTo>
                  <a:pt x="2554" y="1024"/>
                  <a:pt x="2528" y="1010"/>
                  <a:pt x="2534" y="1030"/>
                </a:cubicBezTo>
                <a:cubicBezTo>
                  <a:pt x="2554" y="1030"/>
                  <a:pt x="2568" y="1030"/>
                  <a:pt x="2574" y="1044"/>
                </a:cubicBezTo>
                <a:cubicBezTo>
                  <a:pt x="2581" y="1031"/>
                  <a:pt x="2608" y="1017"/>
                  <a:pt x="2594" y="1004"/>
                </a:cubicBezTo>
                <a:cubicBezTo>
                  <a:pt x="2568" y="1010"/>
                  <a:pt x="2561" y="1010"/>
                  <a:pt x="2541" y="997"/>
                </a:cubicBezTo>
                <a:close/>
                <a:moveTo>
                  <a:pt x="4878" y="991"/>
                </a:moveTo>
                <a:cubicBezTo>
                  <a:pt x="4891" y="997"/>
                  <a:pt x="4884" y="1011"/>
                  <a:pt x="4884" y="1017"/>
                </a:cubicBezTo>
                <a:cubicBezTo>
                  <a:pt x="4871" y="1024"/>
                  <a:pt x="4878" y="1004"/>
                  <a:pt x="4864" y="1004"/>
                </a:cubicBezTo>
                <a:cubicBezTo>
                  <a:pt x="4864" y="997"/>
                  <a:pt x="4878" y="1004"/>
                  <a:pt x="4878" y="991"/>
                </a:cubicBezTo>
                <a:close/>
                <a:moveTo>
                  <a:pt x="5005" y="977"/>
                </a:moveTo>
                <a:cubicBezTo>
                  <a:pt x="5005" y="977"/>
                  <a:pt x="5005" y="977"/>
                  <a:pt x="5032" y="977"/>
                </a:cubicBezTo>
                <a:cubicBezTo>
                  <a:pt x="5025" y="997"/>
                  <a:pt x="5038" y="1011"/>
                  <a:pt x="5005" y="1011"/>
                </a:cubicBezTo>
                <a:cubicBezTo>
                  <a:pt x="4991" y="1004"/>
                  <a:pt x="5012" y="997"/>
                  <a:pt x="5005" y="977"/>
                </a:cubicBezTo>
                <a:close/>
                <a:moveTo>
                  <a:pt x="1252" y="977"/>
                </a:moveTo>
                <a:cubicBezTo>
                  <a:pt x="1286" y="977"/>
                  <a:pt x="1239" y="1017"/>
                  <a:pt x="1279" y="1011"/>
                </a:cubicBezTo>
                <a:cubicBezTo>
                  <a:pt x="1279" y="1011"/>
                  <a:pt x="1279" y="1011"/>
                  <a:pt x="1279" y="1024"/>
                </a:cubicBezTo>
                <a:cubicBezTo>
                  <a:pt x="1272" y="1024"/>
                  <a:pt x="1272" y="1024"/>
                  <a:pt x="1272" y="1031"/>
                </a:cubicBezTo>
                <a:cubicBezTo>
                  <a:pt x="1266" y="1031"/>
                  <a:pt x="1259" y="997"/>
                  <a:pt x="1252" y="1017"/>
                </a:cubicBezTo>
                <a:cubicBezTo>
                  <a:pt x="1246" y="1011"/>
                  <a:pt x="1246" y="1004"/>
                  <a:pt x="1246" y="991"/>
                </a:cubicBezTo>
                <a:cubicBezTo>
                  <a:pt x="1246" y="991"/>
                  <a:pt x="1246" y="991"/>
                  <a:pt x="1259" y="991"/>
                </a:cubicBezTo>
                <a:cubicBezTo>
                  <a:pt x="1259" y="991"/>
                  <a:pt x="1252" y="984"/>
                  <a:pt x="1252" y="977"/>
                </a:cubicBezTo>
                <a:close/>
                <a:moveTo>
                  <a:pt x="7480" y="976"/>
                </a:moveTo>
                <a:cubicBezTo>
                  <a:pt x="7488" y="976"/>
                  <a:pt x="7498" y="977"/>
                  <a:pt x="7508" y="977"/>
                </a:cubicBezTo>
                <a:cubicBezTo>
                  <a:pt x="7508" y="991"/>
                  <a:pt x="7482" y="984"/>
                  <a:pt x="7462" y="984"/>
                </a:cubicBezTo>
                <a:cubicBezTo>
                  <a:pt x="7465" y="978"/>
                  <a:pt x="7472" y="976"/>
                  <a:pt x="7480" y="976"/>
                </a:cubicBezTo>
                <a:close/>
                <a:moveTo>
                  <a:pt x="1154" y="974"/>
                </a:moveTo>
                <a:cubicBezTo>
                  <a:pt x="1169" y="973"/>
                  <a:pt x="1189" y="990"/>
                  <a:pt x="1206" y="984"/>
                </a:cubicBezTo>
                <a:cubicBezTo>
                  <a:pt x="1192" y="1004"/>
                  <a:pt x="1179" y="991"/>
                  <a:pt x="1152" y="991"/>
                </a:cubicBezTo>
                <a:cubicBezTo>
                  <a:pt x="1159" y="984"/>
                  <a:pt x="1159" y="977"/>
                  <a:pt x="1146" y="977"/>
                </a:cubicBezTo>
                <a:cubicBezTo>
                  <a:pt x="1148" y="975"/>
                  <a:pt x="1151" y="974"/>
                  <a:pt x="1154" y="974"/>
                </a:cubicBezTo>
                <a:close/>
                <a:moveTo>
                  <a:pt x="4819" y="973"/>
                </a:moveTo>
                <a:cubicBezTo>
                  <a:pt x="4813" y="973"/>
                  <a:pt x="4807" y="977"/>
                  <a:pt x="4804" y="984"/>
                </a:cubicBezTo>
                <a:cubicBezTo>
                  <a:pt x="4818" y="991"/>
                  <a:pt x="4818" y="1004"/>
                  <a:pt x="4838" y="997"/>
                </a:cubicBezTo>
                <a:cubicBezTo>
                  <a:pt x="4842" y="981"/>
                  <a:pt x="4830" y="972"/>
                  <a:pt x="4819" y="973"/>
                </a:cubicBezTo>
                <a:close/>
                <a:moveTo>
                  <a:pt x="529" y="953"/>
                </a:moveTo>
                <a:cubicBezTo>
                  <a:pt x="524" y="953"/>
                  <a:pt x="520" y="956"/>
                  <a:pt x="518" y="965"/>
                </a:cubicBezTo>
                <a:cubicBezTo>
                  <a:pt x="532" y="971"/>
                  <a:pt x="558" y="985"/>
                  <a:pt x="565" y="971"/>
                </a:cubicBezTo>
                <a:cubicBezTo>
                  <a:pt x="556" y="967"/>
                  <a:pt x="540" y="953"/>
                  <a:pt x="529" y="953"/>
                </a:cubicBezTo>
                <a:close/>
                <a:moveTo>
                  <a:pt x="5499" y="924"/>
                </a:moveTo>
                <a:cubicBezTo>
                  <a:pt x="5491" y="924"/>
                  <a:pt x="5486" y="926"/>
                  <a:pt x="5486" y="931"/>
                </a:cubicBezTo>
                <a:cubicBezTo>
                  <a:pt x="5499" y="931"/>
                  <a:pt x="5492" y="965"/>
                  <a:pt x="5512" y="958"/>
                </a:cubicBezTo>
                <a:cubicBezTo>
                  <a:pt x="5519" y="951"/>
                  <a:pt x="5532" y="945"/>
                  <a:pt x="5532" y="931"/>
                </a:cubicBezTo>
                <a:cubicBezTo>
                  <a:pt x="5528" y="927"/>
                  <a:pt x="5511" y="923"/>
                  <a:pt x="5499" y="924"/>
                </a:cubicBezTo>
                <a:close/>
                <a:moveTo>
                  <a:pt x="1937" y="919"/>
                </a:moveTo>
                <a:cubicBezTo>
                  <a:pt x="1967" y="919"/>
                  <a:pt x="1997" y="923"/>
                  <a:pt x="2020" y="931"/>
                </a:cubicBezTo>
                <a:cubicBezTo>
                  <a:pt x="2027" y="958"/>
                  <a:pt x="2007" y="931"/>
                  <a:pt x="1987" y="938"/>
                </a:cubicBezTo>
                <a:cubicBezTo>
                  <a:pt x="1966" y="945"/>
                  <a:pt x="2000" y="945"/>
                  <a:pt x="1994" y="965"/>
                </a:cubicBezTo>
                <a:cubicBezTo>
                  <a:pt x="1927" y="977"/>
                  <a:pt x="1894" y="951"/>
                  <a:pt x="1834" y="931"/>
                </a:cubicBezTo>
                <a:cubicBezTo>
                  <a:pt x="1860" y="924"/>
                  <a:pt x="1899" y="918"/>
                  <a:pt x="1937" y="919"/>
                </a:cubicBezTo>
                <a:close/>
                <a:moveTo>
                  <a:pt x="2267" y="914"/>
                </a:moveTo>
                <a:cubicBezTo>
                  <a:pt x="2253" y="915"/>
                  <a:pt x="2236" y="922"/>
                  <a:pt x="2221" y="918"/>
                </a:cubicBezTo>
                <a:cubicBezTo>
                  <a:pt x="2221" y="951"/>
                  <a:pt x="2274" y="925"/>
                  <a:pt x="2294" y="931"/>
                </a:cubicBezTo>
                <a:cubicBezTo>
                  <a:pt x="2288" y="917"/>
                  <a:pt x="2279" y="914"/>
                  <a:pt x="2267" y="914"/>
                </a:cubicBezTo>
                <a:close/>
                <a:moveTo>
                  <a:pt x="2341" y="914"/>
                </a:moveTo>
                <a:cubicBezTo>
                  <a:pt x="2331" y="913"/>
                  <a:pt x="2321" y="916"/>
                  <a:pt x="2321" y="925"/>
                </a:cubicBezTo>
                <a:cubicBezTo>
                  <a:pt x="2327" y="931"/>
                  <a:pt x="2354" y="938"/>
                  <a:pt x="2354" y="918"/>
                </a:cubicBezTo>
                <a:cubicBezTo>
                  <a:pt x="2352" y="915"/>
                  <a:pt x="2346" y="914"/>
                  <a:pt x="2341" y="914"/>
                </a:cubicBezTo>
                <a:close/>
                <a:moveTo>
                  <a:pt x="1379" y="913"/>
                </a:moveTo>
                <a:cubicBezTo>
                  <a:pt x="1427" y="913"/>
                  <a:pt x="1476" y="914"/>
                  <a:pt x="1526" y="919"/>
                </a:cubicBezTo>
                <a:cubicBezTo>
                  <a:pt x="1513" y="938"/>
                  <a:pt x="1486" y="938"/>
                  <a:pt x="1479" y="958"/>
                </a:cubicBezTo>
                <a:cubicBezTo>
                  <a:pt x="1446" y="951"/>
                  <a:pt x="1406" y="951"/>
                  <a:pt x="1366" y="958"/>
                </a:cubicBezTo>
                <a:cubicBezTo>
                  <a:pt x="1292" y="965"/>
                  <a:pt x="1232" y="918"/>
                  <a:pt x="1166" y="938"/>
                </a:cubicBezTo>
                <a:cubicBezTo>
                  <a:pt x="1152" y="925"/>
                  <a:pt x="1119" y="931"/>
                  <a:pt x="1105" y="919"/>
                </a:cubicBezTo>
                <a:cubicBezTo>
                  <a:pt x="1179" y="919"/>
                  <a:pt x="1274" y="912"/>
                  <a:pt x="1379" y="913"/>
                </a:cubicBezTo>
                <a:close/>
                <a:moveTo>
                  <a:pt x="4711" y="905"/>
                </a:moveTo>
                <a:cubicBezTo>
                  <a:pt x="4744" y="957"/>
                  <a:pt x="4804" y="951"/>
                  <a:pt x="4858" y="984"/>
                </a:cubicBezTo>
                <a:cubicBezTo>
                  <a:pt x="4851" y="997"/>
                  <a:pt x="4838" y="1004"/>
                  <a:pt x="4824" y="1011"/>
                </a:cubicBezTo>
                <a:cubicBezTo>
                  <a:pt x="4771" y="1004"/>
                  <a:pt x="4697" y="971"/>
                  <a:pt x="4644" y="984"/>
                </a:cubicBezTo>
                <a:cubicBezTo>
                  <a:pt x="4644" y="984"/>
                  <a:pt x="4644" y="984"/>
                  <a:pt x="4644" y="1011"/>
                </a:cubicBezTo>
                <a:cubicBezTo>
                  <a:pt x="4604" y="1011"/>
                  <a:pt x="4597" y="1011"/>
                  <a:pt x="4577" y="1004"/>
                </a:cubicBezTo>
                <a:cubicBezTo>
                  <a:pt x="4577" y="991"/>
                  <a:pt x="4571" y="991"/>
                  <a:pt x="4571" y="984"/>
                </a:cubicBezTo>
                <a:cubicBezTo>
                  <a:pt x="4571" y="984"/>
                  <a:pt x="4571" y="984"/>
                  <a:pt x="4553" y="984"/>
                </a:cubicBezTo>
                <a:lnTo>
                  <a:pt x="4551" y="984"/>
                </a:lnTo>
                <a:cubicBezTo>
                  <a:pt x="4511" y="991"/>
                  <a:pt x="4430" y="1010"/>
                  <a:pt x="4390" y="1037"/>
                </a:cubicBezTo>
                <a:cubicBezTo>
                  <a:pt x="4377" y="1030"/>
                  <a:pt x="4397" y="1024"/>
                  <a:pt x="4384" y="1017"/>
                </a:cubicBezTo>
                <a:cubicBezTo>
                  <a:pt x="4364" y="1017"/>
                  <a:pt x="4370" y="1044"/>
                  <a:pt x="4344" y="1037"/>
                </a:cubicBezTo>
                <a:cubicBezTo>
                  <a:pt x="4357" y="991"/>
                  <a:pt x="4397" y="1017"/>
                  <a:pt x="4424" y="984"/>
                </a:cubicBezTo>
                <a:cubicBezTo>
                  <a:pt x="4397" y="977"/>
                  <a:pt x="4377" y="971"/>
                  <a:pt x="4324" y="977"/>
                </a:cubicBezTo>
                <a:cubicBezTo>
                  <a:pt x="4324" y="938"/>
                  <a:pt x="4270" y="951"/>
                  <a:pt x="4244" y="938"/>
                </a:cubicBezTo>
                <a:cubicBezTo>
                  <a:pt x="4237" y="958"/>
                  <a:pt x="4264" y="945"/>
                  <a:pt x="4257" y="965"/>
                </a:cubicBezTo>
                <a:cubicBezTo>
                  <a:pt x="4230" y="945"/>
                  <a:pt x="4157" y="977"/>
                  <a:pt x="4143" y="938"/>
                </a:cubicBezTo>
                <a:cubicBezTo>
                  <a:pt x="4177" y="938"/>
                  <a:pt x="4190" y="931"/>
                  <a:pt x="4190" y="911"/>
                </a:cubicBezTo>
                <a:cubicBezTo>
                  <a:pt x="4217" y="931"/>
                  <a:pt x="4270" y="925"/>
                  <a:pt x="4297" y="918"/>
                </a:cubicBezTo>
                <a:cubicBezTo>
                  <a:pt x="4310" y="905"/>
                  <a:pt x="4290" y="938"/>
                  <a:pt x="4310" y="938"/>
                </a:cubicBezTo>
                <a:cubicBezTo>
                  <a:pt x="4350" y="911"/>
                  <a:pt x="4437" y="938"/>
                  <a:pt x="4484" y="938"/>
                </a:cubicBezTo>
                <a:cubicBezTo>
                  <a:pt x="4491" y="931"/>
                  <a:pt x="4491" y="925"/>
                  <a:pt x="4497" y="918"/>
                </a:cubicBezTo>
                <a:cubicBezTo>
                  <a:pt x="4557" y="945"/>
                  <a:pt x="4624" y="958"/>
                  <a:pt x="4684" y="945"/>
                </a:cubicBezTo>
                <a:cubicBezTo>
                  <a:pt x="4697" y="938"/>
                  <a:pt x="4671" y="918"/>
                  <a:pt x="4657" y="918"/>
                </a:cubicBezTo>
                <a:cubicBezTo>
                  <a:pt x="4671" y="905"/>
                  <a:pt x="4697" y="918"/>
                  <a:pt x="4711" y="905"/>
                </a:cubicBezTo>
                <a:close/>
                <a:moveTo>
                  <a:pt x="1061" y="903"/>
                </a:moveTo>
                <a:cubicBezTo>
                  <a:pt x="1073" y="903"/>
                  <a:pt x="1092" y="915"/>
                  <a:pt x="1092" y="925"/>
                </a:cubicBezTo>
                <a:cubicBezTo>
                  <a:pt x="1079" y="918"/>
                  <a:pt x="1059" y="918"/>
                  <a:pt x="1052" y="911"/>
                </a:cubicBezTo>
                <a:cubicBezTo>
                  <a:pt x="1052" y="905"/>
                  <a:pt x="1056" y="903"/>
                  <a:pt x="1061" y="903"/>
                </a:cubicBezTo>
                <a:close/>
                <a:moveTo>
                  <a:pt x="5045" y="892"/>
                </a:moveTo>
                <a:cubicBezTo>
                  <a:pt x="5072" y="899"/>
                  <a:pt x="5112" y="905"/>
                  <a:pt x="5139" y="899"/>
                </a:cubicBezTo>
                <a:cubicBezTo>
                  <a:pt x="5125" y="918"/>
                  <a:pt x="5092" y="925"/>
                  <a:pt x="5085" y="958"/>
                </a:cubicBezTo>
                <a:cubicBezTo>
                  <a:pt x="5005" y="958"/>
                  <a:pt x="4938" y="925"/>
                  <a:pt x="4812" y="951"/>
                </a:cubicBezTo>
                <a:cubicBezTo>
                  <a:pt x="4878" y="905"/>
                  <a:pt x="4938" y="912"/>
                  <a:pt x="5038" y="905"/>
                </a:cubicBezTo>
                <a:cubicBezTo>
                  <a:pt x="5045" y="905"/>
                  <a:pt x="5045" y="899"/>
                  <a:pt x="5045" y="892"/>
                </a:cubicBezTo>
                <a:close/>
                <a:moveTo>
                  <a:pt x="3670" y="883"/>
                </a:moveTo>
                <a:cubicBezTo>
                  <a:pt x="3679" y="882"/>
                  <a:pt x="3700" y="892"/>
                  <a:pt x="3710" y="892"/>
                </a:cubicBezTo>
                <a:cubicBezTo>
                  <a:pt x="3696" y="919"/>
                  <a:pt x="3690" y="885"/>
                  <a:pt x="3670" y="892"/>
                </a:cubicBezTo>
                <a:cubicBezTo>
                  <a:pt x="3665" y="886"/>
                  <a:pt x="3666" y="883"/>
                  <a:pt x="3670" y="883"/>
                </a:cubicBezTo>
                <a:close/>
                <a:moveTo>
                  <a:pt x="1825" y="879"/>
                </a:moveTo>
                <a:cubicBezTo>
                  <a:pt x="1870" y="879"/>
                  <a:pt x="1925" y="885"/>
                  <a:pt x="1980" y="885"/>
                </a:cubicBezTo>
                <a:cubicBezTo>
                  <a:pt x="1973" y="899"/>
                  <a:pt x="1980" y="905"/>
                  <a:pt x="1993" y="905"/>
                </a:cubicBezTo>
                <a:cubicBezTo>
                  <a:pt x="1986" y="912"/>
                  <a:pt x="1973" y="912"/>
                  <a:pt x="1960" y="912"/>
                </a:cubicBezTo>
                <a:cubicBezTo>
                  <a:pt x="1953" y="912"/>
                  <a:pt x="1953" y="899"/>
                  <a:pt x="1953" y="892"/>
                </a:cubicBezTo>
                <a:cubicBezTo>
                  <a:pt x="1913" y="925"/>
                  <a:pt x="1806" y="892"/>
                  <a:pt x="1773" y="885"/>
                </a:cubicBezTo>
                <a:cubicBezTo>
                  <a:pt x="1788" y="881"/>
                  <a:pt x="1805" y="879"/>
                  <a:pt x="1825" y="879"/>
                </a:cubicBezTo>
                <a:close/>
                <a:moveTo>
                  <a:pt x="1288" y="865"/>
                </a:moveTo>
                <a:cubicBezTo>
                  <a:pt x="1311" y="864"/>
                  <a:pt x="1337" y="880"/>
                  <a:pt x="1352" y="885"/>
                </a:cubicBezTo>
                <a:cubicBezTo>
                  <a:pt x="1326" y="905"/>
                  <a:pt x="1292" y="879"/>
                  <a:pt x="1266" y="872"/>
                </a:cubicBezTo>
                <a:cubicBezTo>
                  <a:pt x="1272" y="867"/>
                  <a:pt x="1280" y="865"/>
                  <a:pt x="1288" y="865"/>
                </a:cubicBezTo>
                <a:close/>
                <a:moveTo>
                  <a:pt x="7515" y="859"/>
                </a:moveTo>
                <a:cubicBezTo>
                  <a:pt x="7495" y="859"/>
                  <a:pt x="7475" y="859"/>
                  <a:pt x="7468" y="865"/>
                </a:cubicBezTo>
                <a:cubicBezTo>
                  <a:pt x="7468" y="892"/>
                  <a:pt x="7515" y="872"/>
                  <a:pt x="7515" y="859"/>
                </a:cubicBezTo>
                <a:close/>
                <a:moveTo>
                  <a:pt x="4872" y="837"/>
                </a:moveTo>
                <a:cubicBezTo>
                  <a:pt x="4885" y="837"/>
                  <a:pt x="4898" y="840"/>
                  <a:pt x="4911" y="845"/>
                </a:cubicBezTo>
                <a:cubicBezTo>
                  <a:pt x="4891" y="859"/>
                  <a:pt x="4851" y="865"/>
                  <a:pt x="4818" y="865"/>
                </a:cubicBezTo>
                <a:cubicBezTo>
                  <a:pt x="4830" y="845"/>
                  <a:pt x="4850" y="837"/>
                  <a:pt x="4872" y="837"/>
                </a:cubicBezTo>
                <a:close/>
                <a:moveTo>
                  <a:pt x="362" y="836"/>
                </a:moveTo>
                <a:cubicBezTo>
                  <a:pt x="416" y="837"/>
                  <a:pt x="508" y="886"/>
                  <a:pt x="531" y="904"/>
                </a:cubicBezTo>
                <a:cubicBezTo>
                  <a:pt x="644" y="884"/>
                  <a:pt x="731" y="950"/>
                  <a:pt x="811" y="983"/>
                </a:cubicBezTo>
                <a:cubicBezTo>
                  <a:pt x="805" y="997"/>
                  <a:pt x="778" y="990"/>
                  <a:pt x="778" y="1004"/>
                </a:cubicBezTo>
                <a:cubicBezTo>
                  <a:pt x="731" y="963"/>
                  <a:pt x="664" y="963"/>
                  <a:pt x="611" y="983"/>
                </a:cubicBezTo>
                <a:cubicBezTo>
                  <a:pt x="618" y="997"/>
                  <a:pt x="644" y="1004"/>
                  <a:pt x="658" y="1017"/>
                </a:cubicBezTo>
                <a:cubicBezTo>
                  <a:pt x="604" y="1030"/>
                  <a:pt x="538" y="1030"/>
                  <a:pt x="478" y="1037"/>
                </a:cubicBezTo>
                <a:cubicBezTo>
                  <a:pt x="457" y="1044"/>
                  <a:pt x="504" y="1057"/>
                  <a:pt x="484" y="1070"/>
                </a:cubicBezTo>
                <a:cubicBezTo>
                  <a:pt x="464" y="1077"/>
                  <a:pt x="471" y="1050"/>
                  <a:pt x="451" y="1064"/>
                </a:cubicBezTo>
                <a:cubicBezTo>
                  <a:pt x="464" y="997"/>
                  <a:pt x="391" y="1024"/>
                  <a:pt x="377" y="984"/>
                </a:cubicBezTo>
                <a:cubicBezTo>
                  <a:pt x="391" y="965"/>
                  <a:pt x="404" y="945"/>
                  <a:pt x="437" y="938"/>
                </a:cubicBezTo>
                <a:cubicBezTo>
                  <a:pt x="417" y="899"/>
                  <a:pt x="337" y="918"/>
                  <a:pt x="324" y="872"/>
                </a:cubicBezTo>
                <a:cubicBezTo>
                  <a:pt x="322" y="845"/>
                  <a:pt x="338" y="835"/>
                  <a:pt x="362" y="836"/>
                </a:cubicBezTo>
                <a:close/>
                <a:moveTo>
                  <a:pt x="3523" y="825"/>
                </a:moveTo>
                <a:cubicBezTo>
                  <a:pt x="3569" y="845"/>
                  <a:pt x="3590" y="832"/>
                  <a:pt x="3616" y="845"/>
                </a:cubicBezTo>
                <a:cubicBezTo>
                  <a:pt x="3623" y="859"/>
                  <a:pt x="3610" y="859"/>
                  <a:pt x="3596" y="859"/>
                </a:cubicBezTo>
                <a:cubicBezTo>
                  <a:pt x="3603" y="872"/>
                  <a:pt x="3616" y="879"/>
                  <a:pt x="3636" y="879"/>
                </a:cubicBezTo>
                <a:cubicBezTo>
                  <a:pt x="3603" y="905"/>
                  <a:pt x="3536" y="879"/>
                  <a:pt x="3496" y="879"/>
                </a:cubicBezTo>
                <a:cubicBezTo>
                  <a:pt x="3496" y="845"/>
                  <a:pt x="3536" y="879"/>
                  <a:pt x="3523" y="825"/>
                </a:cubicBezTo>
                <a:close/>
                <a:moveTo>
                  <a:pt x="4444" y="817"/>
                </a:moveTo>
                <a:cubicBezTo>
                  <a:pt x="4446" y="817"/>
                  <a:pt x="4448" y="818"/>
                  <a:pt x="4450" y="818"/>
                </a:cubicBezTo>
                <a:cubicBezTo>
                  <a:pt x="4457" y="818"/>
                  <a:pt x="4457" y="825"/>
                  <a:pt x="4457" y="832"/>
                </a:cubicBezTo>
                <a:cubicBezTo>
                  <a:pt x="4471" y="818"/>
                  <a:pt x="4491" y="818"/>
                  <a:pt x="4511" y="818"/>
                </a:cubicBezTo>
                <a:cubicBezTo>
                  <a:pt x="4491" y="838"/>
                  <a:pt x="4457" y="838"/>
                  <a:pt x="4424" y="845"/>
                </a:cubicBezTo>
                <a:cubicBezTo>
                  <a:pt x="4424" y="832"/>
                  <a:pt x="4404" y="838"/>
                  <a:pt x="4410" y="825"/>
                </a:cubicBezTo>
                <a:cubicBezTo>
                  <a:pt x="4422" y="837"/>
                  <a:pt x="4429" y="818"/>
                  <a:pt x="4444" y="817"/>
                </a:cubicBezTo>
                <a:close/>
                <a:moveTo>
                  <a:pt x="4581" y="805"/>
                </a:moveTo>
                <a:cubicBezTo>
                  <a:pt x="4595" y="806"/>
                  <a:pt x="4609" y="809"/>
                  <a:pt x="4624" y="819"/>
                </a:cubicBezTo>
                <a:cubicBezTo>
                  <a:pt x="4624" y="879"/>
                  <a:pt x="4544" y="852"/>
                  <a:pt x="4517" y="812"/>
                </a:cubicBezTo>
                <a:cubicBezTo>
                  <a:pt x="4538" y="812"/>
                  <a:pt x="4559" y="805"/>
                  <a:pt x="4581" y="805"/>
                </a:cubicBezTo>
                <a:close/>
                <a:moveTo>
                  <a:pt x="3215" y="805"/>
                </a:moveTo>
                <a:cubicBezTo>
                  <a:pt x="3222" y="805"/>
                  <a:pt x="3242" y="825"/>
                  <a:pt x="3255" y="812"/>
                </a:cubicBezTo>
                <a:cubicBezTo>
                  <a:pt x="3275" y="825"/>
                  <a:pt x="3255" y="845"/>
                  <a:pt x="3289" y="845"/>
                </a:cubicBezTo>
                <a:cubicBezTo>
                  <a:pt x="3289" y="859"/>
                  <a:pt x="3275" y="859"/>
                  <a:pt x="3262" y="858"/>
                </a:cubicBezTo>
                <a:cubicBezTo>
                  <a:pt x="3269" y="818"/>
                  <a:pt x="3208" y="838"/>
                  <a:pt x="3215" y="805"/>
                </a:cubicBezTo>
                <a:close/>
                <a:moveTo>
                  <a:pt x="4717" y="799"/>
                </a:moveTo>
                <a:cubicBezTo>
                  <a:pt x="4744" y="799"/>
                  <a:pt x="4771" y="799"/>
                  <a:pt x="4784" y="819"/>
                </a:cubicBezTo>
                <a:cubicBezTo>
                  <a:pt x="4764" y="832"/>
                  <a:pt x="4758" y="852"/>
                  <a:pt x="4758" y="879"/>
                </a:cubicBezTo>
                <a:cubicBezTo>
                  <a:pt x="4724" y="872"/>
                  <a:pt x="4704" y="859"/>
                  <a:pt x="4691" y="845"/>
                </a:cubicBezTo>
                <a:cubicBezTo>
                  <a:pt x="4704" y="832"/>
                  <a:pt x="4724" y="832"/>
                  <a:pt x="4717" y="799"/>
                </a:cubicBezTo>
                <a:close/>
                <a:moveTo>
                  <a:pt x="1364" y="770"/>
                </a:moveTo>
                <a:cubicBezTo>
                  <a:pt x="1373" y="769"/>
                  <a:pt x="1381" y="773"/>
                  <a:pt x="1386" y="786"/>
                </a:cubicBezTo>
                <a:cubicBezTo>
                  <a:pt x="1386" y="799"/>
                  <a:pt x="1379" y="799"/>
                  <a:pt x="1379" y="812"/>
                </a:cubicBezTo>
                <a:cubicBezTo>
                  <a:pt x="1346" y="812"/>
                  <a:pt x="1306" y="819"/>
                  <a:pt x="1312" y="786"/>
                </a:cubicBezTo>
                <a:cubicBezTo>
                  <a:pt x="1329" y="782"/>
                  <a:pt x="1348" y="770"/>
                  <a:pt x="1364" y="770"/>
                </a:cubicBezTo>
                <a:close/>
                <a:moveTo>
                  <a:pt x="4317" y="755"/>
                </a:moveTo>
                <a:cubicBezTo>
                  <a:pt x="4323" y="756"/>
                  <a:pt x="4328" y="757"/>
                  <a:pt x="4330" y="760"/>
                </a:cubicBezTo>
                <a:cubicBezTo>
                  <a:pt x="4324" y="779"/>
                  <a:pt x="4310" y="766"/>
                  <a:pt x="4297" y="766"/>
                </a:cubicBezTo>
                <a:cubicBezTo>
                  <a:pt x="4297" y="758"/>
                  <a:pt x="4307" y="755"/>
                  <a:pt x="4317" y="755"/>
                </a:cubicBezTo>
                <a:close/>
                <a:moveTo>
                  <a:pt x="4204" y="752"/>
                </a:moveTo>
                <a:cubicBezTo>
                  <a:pt x="4217" y="766"/>
                  <a:pt x="4224" y="752"/>
                  <a:pt x="4237" y="752"/>
                </a:cubicBezTo>
                <a:cubicBezTo>
                  <a:pt x="4244" y="778"/>
                  <a:pt x="4277" y="778"/>
                  <a:pt x="4284" y="805"/>
                </a:cubicBezTo>
                <a:cubicBezTo>
                  <a:pt x="4277" y="818"/>
                  <a:pt x="4264" y="832"/>
                  <a:pt x="4244" y="825"/>
                </a:cubicBezTo>
                <a:cubicBezTo>
                  <a:pt x="4244" y="845"/>
                  <a:pt x="4270" y="838"/>
                  <a:pt x="4270" y="859"/>
                </a:cubicBezTo>
                <a:cubicBezTo>
                  <a:pt x="4210" y="859"/>
                  <a:pt x="4217" y="845"/>
                  <a:pt x="4184" y="838"/>
                </a:cubicBezTo>
                <a:cubicBezTo>
                  <a:pt x="4190" y="806"/>
                  <a:pt x="4170" y="799"/>
                  <a:pt x="4143" y="798"/>
                </a:cubicBezTo>
                <a:cubicBezTo>
                  <a:pt x="4170" y="786"/>
                  <a:pt x="4204" y="786"/>
                  <a:pt x="4204" y="752"/>
                </a:cubicBezTo>
                <a:close/>
                <a:moveTo>
                  <a:pt x="2530" y="737"/>
                </a:moveTo>
                <a:cubicBezTo>
                  <a:pt x="2523" y="738"/>
                  <a:pt x="2516" y="740"/>
                  <a:pt x="2508" y="746"/>
                </a:cubicBezTo>
                <a:cubicBezTo>
                  <a:pt x="2521" y="753"/>
                  <a:pt x="2568" y="760"/>
                  <a:pt x="2588" y="746"/>
                </a:cubicBezTo>
                <a:cubicBezTo>
                  <a:pt x="2560" y="746"/>
                  <a:pt x="2545" y="737"/>
                  <a:pt x="2530" y="737"/>
                </a:cubicBezTo>
                <a:close/>
                <a:moveTo>
                  <a:pt x="1312" y="720"/>
                </a:moveTo>
                <a:cubicBezTo>
                  <a:pt x="1326" y="726"/>
                  <a:pt x="1352" y="726"/>
                  <a:pt x="1379" y="726"/>
                </a:cubicBezTo>
                <a:cubicBezTo>
                  <a:pt x="1366" y="740"/>
                  <a:pt x="1346" y="746"/>
                  <a:pt x="1319" y="746"/>
                </a:cubicBezTo>
                <a:cubicBezTo>
                  <a:pt x="1312" y="740"/>
                  <a:pt x="1306" y="733"/>
                  <a:pt x="1312" y="720"/>
                </a:cubicBezTo>
                <a:close/>
                <a:moveTo>
                  <a:pt x="3999" y="713"/>
                </a:moveTo>
                <a:cubicBezTo>
                  <a:pt x="4019" y="714"/>
                  <a:pt x="4052" y="733"/>
                  <a:pt x="4077" y="733"/>
                </a:cubicBezTo>
                <a:cubicBezTo>
                  <a:pt x="4063" y="740"/>
                  <a:pt x="4003" y="733"/>
                  <a:pt x="3983" y="720"/>
                </a:cubicBezTo>
                <a:cubicBezTo>
                  <a:pt x="3987" y="715"/>
                  <a:pt x="3992" y="713"/>
                  <a:pt x="3999" y="713"/>
                </a:cubicBezTo>
                <a:close/>
                <a:moveTo>
                  <a:pt x="4363" y="712"/>
                </a:moveTo>
                <a:cubicBezTo>
                  <a:pt x="4386" y="712"/>
                  <a:pt x="4376" y="733"/>
                  <a:pt x="4417" y="733"/>
                </a:cubicBezTo>
                <a:cubicBezTo>
                  <a:pt x="4404" y="746"/>
                  <a:pt x="4424" y="766"/>
                  <a:pt x="4404" y="779"/>
                </a:cubicBezTo>
                <a:cubicBezTo>
                  <a:pt x="4377" y="760"/>
                  <a:pt x="4350" y="753"/>
                  <a:pt x="4350" y="713"/>
                </a:cubicBezTo>
                <a:cubicBezTo>
                  <a:pt x="4355" y="712"/>
                  <a:pt x="4359" y="712"/>
                  <a:pt x="4363" y="712"/>
                </a:cubicBezTo>
                <a:close/>
                <a:moveTo>
                  <a:pt x="2494" y="700"/>
                </a:moveTo>
                <a:cubicBezTo>
                  <a:pt x="2494" y="706"/>
                  <a:pt x="2494" y="720"/>
                  <a:pt x="2501" y="726"/>
                </a:cubicBezTo>
                <a:cubicBezTo>
                  <a:pt x="2501" y="713"/>
                  <a:pt x="2521" y="720"/>
                  <a:pt x="2521" y="700"/>
                </a:cubicBezTo>
                <a:lnTo>
                  <a:pt x="2494" y="700"/>
                </a:lnTo>
                <a:close/>
                <a:moveTo>
                  <a:pt x="5467" y="695"/>
                </a:moveTo>
                <a:cubicBezTo>
                  <a:pt x="5442" y="694"/>
                  <a:pt x="5411" y="706"/>
                  <a:pt x="5399" y="719"/>
                </a:cubicBezTo>
                <a:cubicBezTo>
                  <a:pt x="5432" y="719"/>
                  <a:pt x="5466" y="719"/>
                  <a:pt x="5479" y="752"/>
                </a:cubicBezTo>
                <a:cubicBezTo>
                  <a:pt x="5472" y="766"/>
                  <a:pt x="5459" y="766"/>
                  <a:pt x="5466" y="786"/>
                </a:cubicBezTo>
                <a:cubicBezTo>
                  <a:pt x="5472" y="786"/>
                  <a:pt x="5479" y="792"/>
                  <a:pt x="5486" y="806"/>
                </a:cubicBezTo>
                <a:cubicBezTo>
                  <a:pt x="5566" y="772"/>
                  <a:pt x="5632" y="799"/>
                  <a:pt x="5706" y="779"/>
                </a:cubicBezTo>
                <a:cubicBezTo>
                  <a:pt x="5686" y="766"/>
                  <a:pt x="5652" y="766"/>
                  <a:pt x="5639" y="746"/>
                </a:cubicBezTo>
                <a:cubicBezTo>
                  <a:pt x="5699" y="758"/>
                  <a:pt x="5719" y="726"/>
                  <a:pt x="5759" y="719"/>
                </a:cubicBezTo>
                <a:cubicBezTo>
                  <a:pt x="5699" y="686"/>
                  <a:pt x="5586" y="732"/>
                  <a:pt x="5499" y="712"/>
                </a:cubicBezTo>
                <a:cubicBezTo>
                  <a:pt x="5494" y="700"/>
                  <a:pt x="5481" y="695"/>
                  <a:pt x="5467" y="695"/>
                </a:cubicBezTo>
                <a:close/>
                <a:moveTo>
                  <a:pt x="2241" y="687"/>
                </a:moveTo>
                <a:cubicBezTo>
                  <a:pt x="2241" y="713"/>
                  <a:pt x="2254" y="713"/>
                  <a:pt x="2274" y="714"/>
                </a:cubicBezTo>
                <a:cubicBezTo>
                  <a:pt x="2281" y="687"/>
                  <a:pt x="2261" y="687"/>
                  <a:pt x="2241" y="687"/>
                </a:cubicBezTo>
                <a:close/>
                <a:moveTo>
                  <a:pt x="324" y="682"/>
                </a:moveTo>
                <a:cubicBezTo>
                  <a:pt x="355" y="682"/>
                  <a:pt x="397" y="713"/>
                  <a:pt x="417" y="733"/>
                </a:cubicBezTo>
                <a:cubicBezTo>
                  <a:pt x="397" y="726"/>
                  <a:pt x="377" y="720"/>
                  <a:pt x="351" y="726"/>
                </a:cubicBezTo>
                <a:cubicBezTo>
                  <a:pt x="351" y="720"/>
                  <a:pt x="344" y="713"/>
                  <a:pt x="344" y="700"/>
                </a:cubicBezTo>
                <a:cubicBezTo>
                  <a:pt x="337" y="706"/>
                  <a:pt x="311" y="700"/>
                  <a:pt x="297" y="693"/>
                </a:cubicBezTo>
                <a:cubicBezTo>
                  <a:pt x="304" y="685"/>
                  <a:pt x="313" y="682"/>
                  <a:pt x="324" y="682"/>
                </a:cubicBezTo>
                <a:close/>
                <a:moveTo>
                  <a:pt x="4924" y="678"/>
                </a:moveTo>
                <a:cubicBezTo>
                  <a:pt x="4962" y="677"/>
                  <a:pt x="4997" y="689"/>
                  <a:pt x="5018" y="726"/>
                </a:cubicBezTo>
                <a:cubicBezTo>
                  <a:pt x="4984" y="733"/>
                  <a:pt x="5032" y="772"/>
                  <a:pt x="4985" y="766"/>
                </a:cubicBezTo>
                <a:cubicBezTo>
                  <a:pt x="5025" y="779"/>
                  <a:pt x="4998" y="818"/>
                  <a:pt x="5032" y="832"/>
                </a:cubicBezTo>
                <a:cubicBezTo>
                  <a:pt x="5058" y="832"/>
                  <a:pt x="5078" y="825"/>
                  <a:pt x="5105" y="825"/>
                </a:cubicBezTo>
                <a:cubicBezTo>
                  <a:pt x="5105" y="865"/>
                  <a:pt x="5038" y="865"/>
                  <a:pt x="5018" y="845"/>
                </a:cubicBezTo>
                <a:cubicBezTo>
                  <a:pt x="5005" y="865"/>
                  <a:pt x="4932" y="885"/>
                  <a:pt x="4918" y="852"/>
                </a:cubicBezTo>
                <a:cubicBezTo>
                  <a:pt x="4965" y="838"/>
                  <a:pt x="4918" y="766"/>
                  <a:pt x="4958" y="759"/>
                </a:cubicBezTo>
                <a:cubicBezTo>
                  <a:pt x="4938" y="732"/>
                  <a:pt x="4898" y="772"/>
                  <a:pt x="4872" y="766"/>
                </a:cubicBezTo>
                <a:cubicBezTo>
                  <a:pt x="4872" y="740"/>
                  <a:pt x="4912" y="746"/>
                  <a:pt x="4912" y="720"/>
                </a:cubicBezTo>
                <a:cubicBezTo>
                  <a:pt x="4918" y="700"/>
                  <a:pt x="4885" y="700"/>
                  <a:pt x="4898" y="680"/>
                </a:cubicBezTo>
                <a:cubicBezTo>
                  <a:pt x="4907" y="679"/>
                  <a:pt x="4916" y="678"/>
                  <a:pt x="4924" y="678"/>
                </a:cubicBezTo>
                <a:close/>
                <a:moveTo>
                  <a:pt x="4637" y="647"/>
                </a:moveTo>
                <a:cubicBezTo>
                  <a:pt x="4664" y="647"/>
                  <a:pt x="4704" y="647"/>
                  <a:pt x="4731" y="660"/>
                </a:cubicBezTo>
                <a:cubicBezTo>
                  <a:pt x="4744" y="680"/>
                  <a:pt x="4724" y="706"/>
                  <a:pt x="4717" y="726"/>
                </a:cubicBezTo>
                <a:cubicBezTo>
                  <a:pt x="4704" y="700"/>
                  <a:pt x="4664" y="693"/>
                  <a:pt x="4637" y="687"/>
                </a:cubicBezTo>
                <a:cubicBezTo>
                  <a:pt x="4644" y="680"/>
                  <a:pt x="4657" y="680"/>
                  <a:pt x="4657" y="660"/>
                </a:cubicBezTo>
                <a:cubicBezTo>
                  <a:pt x="4664" y="647"/>
                  <a:pt x="4624" y="667"/>
                  <a:pt x="4637" y="647"/>
                </a:cubicBezTo>
                <a:close/>
                <a:moveTo>
                  <a:pt x="2192" y="644"/>
                </a:moveTo>
                <a:cubicBezTo>
                  <a:pt x="2248" y="646"/>
                  <a:pt x="2301" y="675"/>
                  <a:pt x="2301" y="740"/>
                </a:cubicBezTo>
                <a:cubicBezTo>
                  <a:pt x="2261" y="740"/>
                  <a:pt x="2281" y="746"/>
                  <a:pt x="2281" y="773"/>
                </a:cubicBezTo>
                <a:cubicBezTo>
                  <a:pt x="2254" y="780"/>
                  <a:pt x="2247" y="766"/>
                  <a:pt x="2234" y="753"/>
                </a:cubicBezTo>
                <a:cubicBezTo>
                  <a:pt x="2241" y="746"/>
                  <a:pt x="2254" y="746"/>
                  <a:pt x="2254" y="733"/>
                </a:cubicBezTo>
                <a:cubicBezTo>
                  <a:pt x="2241" y="713"/>
                  <a:pt x="2214" y="687"/>
                  <a:pt x="2227" y="660"/>
                </a:cubicBezTo>
                <a:cubicBezTo>
                  <a:pt x="2181" y="673"/>
                  <a:pt x="2174" y="687"/>
                  <a:pt x="2154" y="647"/>
                </a:cubicBezTo>
                <a:cubicBezTo>
                  <a:pt x="2166" y="644"/>
                  <a:pt x="2179" y="643"/>
                  <a:pt x="2192" y="644"/>
                </a:cubicBezTo>
                <a:close/>
                <a:moveTo>
                  <a:pt x="1247" y="638"/>
                </a:moveTo>
                <a:cubicBezTo>
                  <a:pt x="1254" y="638"/>
                  <a:pt x="1262" y="640"/>
                  <a:pt x="1266" y="640"/>
                </a:cubicBezTo>
                <a:cubicBezTo>
                  <a:pt x="1272" y="647"/>
                  <a:pt x="1272" y="653"/>
                  <a:pt x="1272" y="660"/>
                </a:cubicBezTo>
                <a:cubicBezTo>
                  <a:pt x="1306" y="640"/>
                  <a:pt x="1359" y="667"/>
                  <a:pt x="1359" y="706"/>
                </a:cubicBezTo>
                <a:cubicBezTo>
                  <a:pt x="1326" y="706"/>
                  <a:pt x="1259" y="706"/>
                  <a:pt x="1239" y="700"/>
                </a:cubicBezTo>
                <a:cubicBezTo>
                  <a:pt x="1259" y="693"/>
                  <a:pt x="1252" y="687"/>
                  <a:pt x="1246" y="660"/>
                </a:cubicBezTo>
                <a:cubicBezTo>
                  <a:pt x="1259" y="667"/>
                  <a:pt x="1259" y="673"/>
                  <a:pt x="1266" y="673"/>
                </a:cubicBezTo>
                <a:cubicBezTo>
                  <a:pt x="1272" y="653"/>
                  <a:pt x="1252" y="647"/>
                  <a:pt x="1239" y="647"/>
                </a:cubicBezTo>
                <a:cubicBezTo>
                  <a:pt x="1236" y="640"/>
                  <a:pt x="1241" y="638"/>
                  <a:pt x="1247" y="638"/>
                </a:cubicBezTo>
                <a:close/>
                <a:moveTo>
                  <a:pt x="1992" y="636"/>
                </a:moveTo>
                <a:cubicBezTo>
                  <a:pt x="2040" y="636"/>
                  <a:pt x="2083" y="645"/>
                  <a:pt x="2121" y="673"/>
                </a:cubicBezTo>
                <a:cubicBezTo>
                  <a:pt x="2127" y="727"/>
                  <a:pt x="2040" y="714"/>
                  <a:pt x="2014" y="700"/>
                </a:cubicBezTo>
                <a:cubicBezTo>
                  <a:pt x="2014" y="680"/>
                  <a:pt x="2047" y="707"/>
                  <a:pt x="2040" y="687"/>
                </a:cubicBezTo>
                <a:cubicBezTo>
                  <a:pt x="2047" y="667"/>
                  <a:pt x="2034" y="667"/>
                  <a:pt x="2027" y="660"/>
                </a:cubicBezTo>
                <a:cubicBezTo>
                  <a:pt x="1994" y="667"/>
                  <a:pt x="1953" y="640"/>
                  <a:pt x="1900" y="640"/>
                </a:cubicBezTo>
                <a:cubicBezTo>
                  <a:pt x="1933" y="638"/>
                  <a:pt x="1964" y="635"/>
                  <a:pt x="1992" y="636"/>
                </a:cubicBezTo>
                <a:close/>
                <a:moveTo>
                  <a:pt x="2843" y="633"/>
                </a:moveTo>
                <a:cubicBezTo>
                  <a:pt x="2931" y="631"/>
                  <a:pt x="2977" y="698"/>
                  <a:pt x="3055" y="660"/>
                </a:cubicBezTo>
                <a:cubicBezTo>
                  <a:pt x="3075" y="660"/>
                  <a:pt x="3075" y="673"/>
                  <a:pt x="3088" y="673"/>
                </a:cubicBezTo>
                <a:cubicBezTo>
                  <a:pt x="3108" y="673"/>
                  <a:pt x="3102" y="660"/>
                  <a:pt x="3115" y="653"/>
                </a:cubicBezTo>
                <a:cubicBezTo>
                  <a:pt x="3215" y="667"/>
                  <a:pt x="3335" y="713"/>
                  <a:pt x="3429" y="673"/>
                </a:cubicBezTo>
                <a:cubicBezTo>
                  <a:pt x="3449" y="693"/>
                  <a:pt x="3469" y="720"/>
                  <a:pt x="3489" y="746"/>
                </a:cubicBezTo>
                <a:cubicBezTo>
                  <a:pt x="3415" y="746"/>
                  <a:pt x="3409" y="786"/>
                  <a:pt x="3349" y="746"/>
                </a:cubicBezTo>
                <a:cubicBezTo>
                  <a:pt x="3342" y="753"/>
                  <a:pt x="3342" y="766"/>
                  <a:pt x="3349" y="766"/>
                </a:cubicBezTo>
                <a:cubicBezTo>
                  <a:pt x="3329" y="786"/>
                  <a:pt x="3329" y="746"/>
                  <a:pt x="3309" y="746"/>
                </a:cubicBezTo>
                <a:cubicBezTo>
                  <a:pt x="3295" y="766"/>
                  <a:pt x="3255" y="786"/>
                  <a:pt x="3235" y="753"/>
                </a:cubicBezTo>
                <a:cubicBezTo>
                  <a:pt x="3208" y="786"/>
                  <a:pt x="3162" y="760"/>
                  <a:pt x="3135" y="766"/>
                </a:cubicBezTo>
                <a:cubicBezTo>
                  <a:pt x="3115" y="754"/>
                  <a:pt x="3128" y="754"/>
                  <a:pt x="3128" y="727"/>
                </a:cubicBezTo>
                <a:cubicBezTo>
                  <a:pt x="3088" y="734"/>
                  <a:pt x="3055" y="740"/>
                  <a:pt x="3042" y="773"/>
                </a:cubicBezTo>
                <a:cubicBezTo>
                  <a:pt x="3015" y="780"/>
                  <a:pt x="3002" y="780"/>
                  <a:pt x="2988" y="760"/>
                </a:cubicBezTo>
                <a:cubicBezTo>
                  <a:pt x="2928" y="800"/>
                  <a:pt x="2835" y="700"/>
                  <a:pt x="2801" y="766"/>
                </a:cubicBezTo>
                <a:cubicBezTo>
                  <a:pt x="2861" y="812"/>
                  <a:pt x="3008" y="753"/>
                  <a:pt x="3042" y="832"/>
                </a:cubicBezTo>
                <a:cubicBezTo>
                  <a:pt x="3068" y="839"/>
                  <a:pt x="3102" y="826"/>
                  <a:pt x="3108" y="846"/>
                </a:cubicBezTo>
                <a:cubicBezTo>
                  <a:pt x="3108" y="872"/>
                  <a:pt x="3075" y="859"/>
                  <a:pt x="3068" y="866"/>
                </a:cubicBezTo>
                <a:cubicBezTo>
                  <a:pt x="3055" y="866"/>
                  <a:pt x="3082" y="852"/>
                  <a:pt x="3062" y="839"/>
                </a:cubicBezTo>
                <a:cubicBezTo>
                  <a:pt x="3035" y="846"/>
                  <a:pt x="3015" y="826"/>
                  <a:pt x="2995" y="819"/>
                </a:cubicBezTo>
                <a:cubicBezTo>
                  <a:pt x="2968" y="812"/>
                  <a:pt x="2975" y="839"/>
                  <a:pt x="2955" y="846"/>
                </a:cubicBezTo>
                <a:cubicBezTo>
                  <a:pt x="2921" y="839"/>
                  <a:pt x="2895" y="826"/>
                  <a:pt x="2861" y="826"/>
                </a:cubicBezTo>
                <a:cubicBezTo>
                  <a:pt x="2775" y="885"/>
                  <a:pt x="2701" y="760"/>
                  <a:pt x="2621" y="826"/>
                </a:cubicBezTo>
                <a:cubicBezTo>
                  <a:pt x="2601" y="826"/>
                  <a:pt x="2601" y="806"/>
                  <a:pt x="2608" y="799"/>
                </a:cubicBezTo>
                <a:cubicBezTo>
                  <a:pt x="2601" y="799"/>
                  <a:pt x="2601" y="806"/>
                  <a:pt x="2601" y="819"/>
                </a:cubicBezTo>
                <a:cubicBezTo>
                  <a:pt x="2574" y="799"/>
                  <a:pt x="2554" y="819"/>
                  <a:pt x="2548" y="786"/>
                </a:cubicBezTo>
                <a:cubicBezTo>
                  <a:pt x="2528" y="779"/>
                  <a:pt x="2521" y="792"/>
                  <a:pt x="2508" y="792"/>
                </a:cubicBezTo>
                <a:cubicBezTo>
                  <a:pt x="2494" y="786"/>
                  <a:pt x="2494" y="759"/>
                  <a:pt x="2468" y="759"/>
                </a:cubicBezTo>
                <a:cubicBezTo>
                  <a:pt x="2454" y="766"/>
                  <a:pt x="2481" y="772"/>
                  <a:pt x="2474" y="786"/>
                </a:cubicBezTo>
                <a:cubicBezTo>
                  <a:pt x="2454" y="779"/>
                  <a:pt x="2421" y="792"/>
                  <a:pt x="2408" y="779"/>
                </a:cubicBezTo>
                <a:cubicBezTo>
                  <a:pt x="2421" y="766"/>
                  <a:pt x="2434" y="746"/>
                  <a:pt x="2401" y="740"/>
                </a:cubicBezTo>
                <a:cubicBezTo>
                  <a:pt x="2414" y="733"/>
                  <a:pt x="2434" y="733"/>
                  <a:pt x="2454" y="740"/>
                </a:cubicBezTo>
                <a:cubicBezTo>
                  <a:pt x="2481" y="733"/>
                  <a:pt x="2468" y="720"/>
                  <a:pt x="2468" y="693"/>
                </a:cubicBezTo>
                <a:cubicBezTo>
                  <a:pt x="2441" y="693"/>
                  <a:pt x="2461" y="727"/>
                  <a:pt x="2428" y="720"/>
                </a:cubicBezTo>
                <a:cubicBezTo>
                  <a:pt x="2414" y="707"/>
                  <a:pt x="2414" y="707"/>
                  <a:pt x="2421" y="687"/>
                </a:cubicBezTo>
                <a:cubicBezTo>
                  <a:pt x="2374" y="680"/>
                  <a:pt x="2341" y="693"/>
                  <a:pt x="2321" y="660"/>
                </a:cubicBezTo>
                <a:cubicBezTo>
                  <a:pt x="2508" y="640"/>
                  <a:pt x="2668" y="680"/>
                  <a:pt x="2821" y="660"/>
                </a:cubicBezTo>
                <a:cubicBezTo>
                  <a:pt x="2835" y="660"/>
                  <a:pt x="2835" y="647"/>
                  <a:pt x="2835" y="633"/>
                </a:cubicBezTo>
                <a:cubicBezTo>
                  <a:pt x="2838" y="633"/>
                  <a:pt x="2841" y="633"/>
                  <a:pt x="2843" y="633"/>
                </a:cubicBezTo>
                <a:close/>
                <a:moveTo>
                  <a:pt x="5094" y="629"/>
                </a:moveTo>
                <a:cubicBezTo>
                  <a:pt x="5132" y="629"/>
                  <a:pt x="5170" y="658"/>
                  <a:pt x="5179" y="693"/>
                </a:cubicBezTo>
                <a:cubicBezTo>
                  <a:pt x="5139" y="687"/>
                  <a:pt x="5085" y="733"/>
                  <a:pt x="5078" y="680"/>
                </a:cubicBezTo>
                <a:cubicBezTo>
                  <a:pt x="5078" y="660"/>
                  <a:pt x="5092" y="660"/>
                  <a:pt x="5105" y="660"/>
                </a:cubicBezTo>
                <a:cubicBezTo>
                  <a:pt x="5092" y="647"/>
                  <a:pt x="5065" y="667"/>
                  <a:pt x="5038" y="653"/>
                </a:cubicBezTo>
                <a:cubicBezTo>
                  <a:pt x="5054" y="635"/>
                  <a:pt x="5074" y="628"/>
                  <a:pt x="5094" y="629"/>
                </a:cubicBezTo>
                <a:close/>
                <a:moveTo>
                  <a:pt x="718" y="615"/>
                </a:moveTo>
                <a:cubicBezTo>
                  <a:pt x="734" y="615"/>
                  <a:pt x="770" y="627"/>
                  <a:pt x="765" y="647"/>
                </a:cubicBezTo>
                <a:cubicBezTo>
                  <a:pt x="725" y="653"/>
                  <a:pt x="738" y="614"/>
                  <a:pt x="712" y="620"/>
                </a:cubicBezTo>
                <a:cubicBezTo>
                  <a:pt x="710" y="617"/>
                  <a:pt x="713" y="615"/>
                  <a:pt x="718" y="615"/>
                </a:cubicBezTo>
                <a:close/>
                <a:moveTo>
                  <a:pt x="4692" y="601"/>
                </a:moveTo>
                <a:cubicBezTo>
                  <a:pt x="4704" y="601"/>
                  <a:pt x="4717" y="604"/>
                  <a:pt x="4724" y="607"/>
                </a:cubicBezTo>
                <a:cubicBezTo>
                  <a:pt x="4717" y="640"/>
                  <a:pt x="4677" y="640"/>
                  <a:pt x="4671" y="614"/>
                </a:cubicBezTo>
                <a:cubicBezTo>
                  <a:pt x="4671" y="604"/>
                  <a:pt x="4681" y="601"/>
                  <a:pt x="4692" y="601"/>
                </a:cubicBezTo>
                <a:close/>
                <a:moveTo>
                  <a:pt x="587" y="575"/>
                </a:moveTo>
                <a:cubicBezTo>
                  <a:pt x="593" y="575"/>
                  <a:pt x="598" y="579"/>
                  <a:pt x="598" y="587"/>
                </a:cubicBezTo>
                <a:cubicBezTo>
                  <a:pt x="585" y="587"/>
                  <a:pt x="578" y="587"/>
                  <a:pt x="565" y="587"/>
                </a:cubicBezTo>
                <a:cubicBezTo>
                  <a:pt x="569" y="580"/>
                  <a:pt x="579" y="574"/>
                  <a:pt x="587" y="575"/>
                </a:cubicBezTo>
                <a:close/>
                <a:moveTo>
                  <a:pt x="6093" y="561"/>
                </a:moveTo>
                <a:cubicBezTo>
                  <a:pt x="6100" y="587"/>
                  <a:pt x="6093" y="594"/>
                  <a:pt x="6106" y="607"/>
                </a:cubicBezTo>
                <a:cubicBezTo>
                  <a:pt x="6120" y="594"/>
                  <a:pt x="6133" y="587"/>
                  <a:pt x="6126" y="561"/>
                </a:cubicBezTo>
                <a:cubicBezTo>
                  <a:pt x="6126" y="561"/>
                  <a:pt x="6126" y="561"/>
                  <a:pt x="6093" y="561"/>
                </a:cubicBezTo>
                <a:close/>
                <a:moveTo>
                  <a:pt x="571" y="537"/>
                </a:moveTo>
                <a:cubicBezTo>
                  <a:pt x="579" y="536"/>
                  <a:pt x="592" y="546"/>
                  <a:pt x="612" y="541"/>
                </a:cubicBezTo>
                <a:cubicBezTo>
                  <a:pt x="618" y="568"/>
                  <a:pt x="552" y="568"/>
                  <a:pt x="565" y="541"/>
                </a:cubicBezTo>
                <a:cubicBezTo>
                  <a:pt x="567" y="538"/>
                  <a:pt x="569" y="537"/>
                  <a:pt x="571" y="537"/>
                </a:cubicBezTo>
                <a:close/>
                <a:moveTo>
                  <a:pt x="5319" y="534"/>
                </a:moveTo>
                <a:cubicBezTo>
                  <a:pt x="5323" y="533"/>
                  <a:pt x="5327" y="534"/>
                  <a:pt x="5332" y="535"/>
                </a:cubicBezTo>
                <a:cubicBezTo>
                  <a:pt x="5332" y="587"/>
                  <a:pt x="5426" y="548"/>
                  <a:pt x="5432" y="607"/>
                </a:cubicBezTo>
                <a:cubicBezTo>
                  <a:pt x="5407" y="607"/>
                  <a:pt x="5400" y="613"/>
                  <a:pt x="5355" y="614"/>
                </a:cubicBezTo>
                <a:lnTo>
                  <a:pt x="5350" y="614"/>
                </a:lnTo>
                <a:lnTo>
                  <a:pt x="5346" y="610"/>
                </a:lnTo>
                <a:lnTo>
                  <a:pt x="5344" y="611"/>
                </a:lnTo>
                <a:lnTo>
                  <a:pt x="5344" y="610"/>
                </a:lnTo>
                <a:cubicBezTo>
                  <a:pt x="5335" y="592"/>
                  <a:pt x="5310" y="581"/>
                  <a:pt x="5272" y="581"/>
                </a:cubicBezTo>
                <a:cubicBezTo>
                  <a:pt x="5284" y="558"/>
                  <a:pt x="5290" y="535"/>
                  <a:pt x="5319" y="534"/>
                </a:cubicBezTo>
                <a:close/>
                <a:moveTo>
                  <a:pt x="5058" y="521"/>
                </a:moveTo>
                <a:cubicBezTo>
                  <a:pt x="5078" y="521"/>
                  <a:pt x="5078" y="541"/>
                  <a:pt x="5098" y="541"/>
                </a:cubicBezTo>
                <a:cubicBezTo>
                  <a:pt x="5085" y="555"/>
                  <a:pt x="5052" y="548"/>
                  <a:pt x="5058" y="521"/>
                </a:cubicBezTo>
                <a:close/>
                <a:moveTo>
                  <a:pt x="386" y="494"/>
                </a:moveTo>
                <a:cubicBezTo>
                  <a:pt x="402" y="494"/>
                  <a:pt x="416" y="497"/>
                  <a:pt x="424" y="508"/>
                </a:cubicBezTo>
                <a:cubicBezTo>
                  <a:pt x="397" y="548"/>
                  <a:pt x="324" y="514"/>
                  <a:pt x="277" y="501"/>
                </a:cubicBezTo>
                <a:cubicBezTo>
                  <a:pt x="305" y="510"/>
                  <a:pt x="351" y="494"/>
                  <a:pt x="386" y="494"/>
                </a:cubicBezTo>
                <a:close/>
                <a:moveTo>
                  <a:pt x="4916" y="493"/>
                </a:moveTo>
                <a:cubicBezTo>
                  <a:pt x="4958" y="494"/>
                  <a:pt x="4981" y="516"/>
                  <a:pt x="5004" y="534"/>
                </a:cubicBezTo>
                <a:cubicBezTo>
                  <a:pt x="4998" y="561"/>
                  <a:pt x="4978" y="541"/>
                  <a:pt x="4978" y="561"/>
                </a:cubicBezTo>
                <a:cubicBezTo>
                  <a:pt x="4944" y="547"/>
                  <a:pt x="4938" y="574"/>
                  <a:pt x="4891" y="567"/>
                </a:cubicBezTo>
                <a:cubicBezTo>
                  <a:pt x="4898" y="541"/>
                  <a:pt x="4878" y="541"/>
                  <a:pt x="4858" y="541"/>
                </a:cubicBezTo>
                <a:cubicBezTo>
                  <a:pt x="4851" y="521"/>
                  <a:pt x="4884" y="547"/>
                  <a:pt x="4878" y="527"/>
                </a:cubicBezTo>
                <a:cubicBezTo>
                  <a:pt x="4891" y="527"/>
                  <a:pt x="4884" y="547"/>
                  <a:pt x="4898" y="547"/>
                </a:cubicBezTo>
                <a:cubicBezTo>
                  <a:pt x="4891" y="528"/>
                  <a:pt x="4918" y="514"/>
                  <a:pt x="4898" y="494"/>
                </a:cubicBezTo>
                <a:cubicBezTo>
                  <a:pt x="4904" y="494"/>
                  <a:pt x="4911" y="493"/>
                  <a:pt x="4916" y="493"/>
                </a:cubicBezTo>
                <a:close/>
                <a:moveTo>
                  <a:pt x="5036" y="481"/>
                </a:moveTo>
                <a:cubicBezTo>
                  <a:pt x="5040" y="481"/>
                  <a:pt x="5043" y="483"/>
                  <a:pt x="5045" y="488"/>
                </a:cubicBezTo>
                <a:cubicBezTo>
                  <a:pt x="5052" y="501"/>
                  <a:pt x="5025" y="488"/>
                  <a:pt x="5025" y="501"/>
                </a:cubicBezTo>
                <a:cubicBezTo>
                  <a:pt x="5010" y="496"/>
                  <a:pt x="5025" y="480"/>
                  <a:pt x="5036" y="481"/>
                </a:cubicBezTo>
                <a:close/>
                <a:moveTo>
                  <a:pt x="2883" y="457"/>
                </a:moveTo>
                <a:cubicBezTo>
                  <a:pt x="2904" y="457"/>
                  <a:pt x="2919" y="472"/>
                  <a:pt x="2928" y="515"/>
                </a:cubicBezTo>
                <a:cubicBezTo>
                  <a:pt x="2908" y="528"/>
                  <a:pt x="2881" y="535"/>
                  <a:pt x="2868" y="555"/>
                </a:cubicBezTo>
                <a:cubicBezTo>
                  <a:pt x="2848" y="535"/>
                  <a:pt x="2801" y="548"/>
                  <a:pt x="2781" y="521"/>
                </a:cubicBezTo>
                <a:cubicBezTo>
                  <a:pt x="2775" y="528"/>
                  <a:pt x="2761" y="535"/>
                  <a:pt x="2761" y="555"/>
                </a:cubicBezTo>
                <a:cubicBezTo>
                  <a:pt x="2748" y="541"/>
                  <a:pt x="2715" y="548"/>
                  <a:pt x="2715" y="555"/>
                </a:cubicBezTo>
                <a:cubicBezTo>
                  <a:pt x="2708" y="535"/>
                  <a:pt x="2695" y="502"/>
                  <a:pt x="2701" y="495"/>
                </a:cubicBezTo>
                <a:cubicBezTo>
                  <a:pt x="2735" y="502"/>
                  <a:pt x="2768" y="508"/>
                  <a:pt x="2815" y="502"/>
                </a:cubicBezTo>
                <a:cubicBezTo>
                  <a:pt x="2815" y="488"/>
                  <a:pt x="2788" y="508"/>
                  <a:pt x="2795" y="488"/>
                </a:cubicBezTo>
                <a:cubicBezTo>
                  <a:pt x="2830" y="475"/>
                  <a:pt x="2860" y="457"/>
                  <a:pt x="2883" y="457"/>
                </a:cubicBezTo>
                <a:close/>
                <a:moveTo>
                  <a:pt x="4740" y="426"/>
                </a:moveTo>
                <a:cubicBezTo>
                  <a:pt x="4761" y="425"/>
                  <a:pt x="4778" y="435"/>
                  <a:pt x="4784" y="468"/>
                </a:cubicBezTo>
                <a:cubicBezTo>
                  <a:pt x="4791" y="474"/>
                  <a:pt x="4804" y="481"/>
                  <a:pt x="4818" y="488"/>
                </a:cubicBezTo>
                <a:cubicBezTo>
                  <a:pt x="4811" y="494"/>
                  <a:pt x="4798" y="508"/>
                  <a:pt x="4784" y="508"/>
                </a:cubicBezTo>
                <a:cubicBezTo>
                  <a:pt x="4784" y="534"/>
                  <a:pt x="4818" y="554"/>
                  <a:pt x="4784" y="561"/>
                </a:cubicBezTo>
                <a:cubicBezTo>
                  <a:pt x="4824" y="587"/>
                  <a:pt x="4891" y="581"/>
                  <a:pt x="4904" y="633"/>
                </a:cubicBezTo>
                <a:cubicBezTo>
                  <a:pt x="4878" y="627"/>
                  <a:pt x="4871" y="640"/>
                  <a:pt x="4851" y="647"/>
                </a:cubicBezTo>
                <a:cubicBezTo>
                  <a:pt x="4838" y="634"/>
                  <a:pt x="4838" y="614"/>
                  <a:pt x="4824" y="601"/>
                </a:cubicBezTo>
                <a:cubicBezTo>
                  <a:pt x="4731" y="601"/>
                  <a:pt x="4651" y="541"/>
                  <a:pt x="4577" y="561"/>
                </a:cubicBezTo>
                <a:cubicBezTo>
                  <a:pt x="4584" y="574"/>
                  <a:pt x="4591" y="594"/>
                  <a:pt x="4577" y="607"/>
                </a:cubicBezTo>
                <a:cubicBezTo>
                  <a:pt x="4584" y="620"/>
                  <a:pt x="4604" y="613"/>
                  <a:pt x="4597" y="647"/>
                </a:cubicBezTo>
                <a:cubicBezTo>
                  <a:pt x="4557" y="640"/>
                  <a:pt x="4537" y="647"/>
                  <a:pt x="4524" y="667"/>
                </a:cubicBezTo>
                <a:cubicBezTo>
                  <a:pt x="4504" y="673"/>
                  <a:pt x="4504" y="653"/>
                  <a:pt x="4497" y="647"/>
                </a:cubicBezTo>
                <a:cubicBezTo>
                  <a:pt x="4524" y="647"/>
                  <a:pt x="4537" y="627"/>
                  <a:pt x="4537" y="581"/>
                </a:cubicBezTo>
                <a:cubicBezTo>
                  <a:pt x="4511" y="561"/>
                  <a:pt x="4477" y="548"/>
                  <a:pt x="4437" y="535"/>
                </a:cubicBezTo>
                <a:cubicBezTo>
                  <a:pt x="4444" y="514"/>
                  <a:pt x="4457" y="541"/>
                  <a:pt x="4477" y="535"/>
                </a:cubicBezTo>
                <a:cubicBezTo>
                  <a:pt x="4477" y="501"/>
                  <a:pt x="4444" y="535"/>
                  <a:pt x="4430" y="507"/>
                </a:cubicBezTo>
                <a:cubicBezTo>
                  <a:pt x="4437" y="507"/>
                  <a:pt x="4444" y="501"/>
                  <a:pt x="4430" y="494"/>
                </a:cubicBezTo>
                <a:cubicBezTo>
                  <a:pt x="4491" y="454"/>
                  <a:pt x="4531" y="494"/>
                  <a:pt x="4604" y="467"/>
                </a:cubicBezTo>
                <a:cubicBezTo>
                  <a:pt x="4591" y="481"/>
                  <a:pt x="4617" y="494"/>
                  <a:pt x="4637" y="494"/>
                </a:cubicBezTo>
                <a:cubicBezTo>
                  <a:pt x="4631" y="501"/>
                  <a:pt x="4631" y="507"/>
                  <a:pt x="4637" y="514"/>
                </a:cubicBezTo>
                <a:cubicBezTo>
                  <a:pt x="4657" y="501"/>
                  <a:pt x="4697" y="507"/>
                  <a:pt x="4724" y="494"/>
                </a:cubicBezTo>
                <a:cubicBezTo>
                  <a:pt x="4711" y="461"/>
                  <a:pt x="4691" y="474"/>
                  <a:pt x="4671" y="448"/>
                </a:cubicBezTo>
                <a:cubicBezTo>
                  <a:pt x="4694" y="438"/>
                  <a:pt x="4719" y="427"/>
                  <a:pt x="4740" y="426"/>
                </a:cubicBezTo>
                <a:close/>
                <a:moveTo>
                  <a:pt x="6801" y="423"/>
                </a:moveTo>
                <a:cubicBezTo>
                  <a:pt x="6843" y="421"/>
                  <a:pt x="6901" y="469"/>
                  <a:pt x="6935" y="478"/>
                </a:cubicBezTo>
                <a:cubicBezTo>
                  <a:pt x="7015" y="491"/>
                  <a:pt x="7115" y="498"/>
                  <a:pt x="7181" y="518"/>
                </a:cubicBezTo>
                <a:cubicBezTo>
                  <a:pt x="7275" y="551"/>
                  <a:pt x="7422" y="551"/>
                  <a:pt x="7515" y="590"/>
                </a:cubicBezTo>
                <a:cubicBezTo>
                  <a:pt x="7482" y="603"/>
                  <a:pt x="7475" y="636"/>
                  <a:pt x="7428" y="630"/>
                </a:cubicBezTo>
                <a:cubicBezTo>
                  <a:pt x="7448" y="676"/>
                  <a:pt x="7575" y="676"/>
                  <a:pt x="7529" y="775"/>
                </a:cubicBezTo>
                <a:cubicBezTo>
                  <a:pt x="7515" y="789"/>
                  <a:pt x="7488" y="775"/>
                  <a:pt x="7475" y="789"/>
                </a:cubicBezTo>
                <a:cubicBezTo>
                  <a:pt x="7475" y="795"/>
                  <a:pt x="7488" y="802"/>
                  <a:pt x="7475" y="809"/>
                </a:cubicBezTo>
                <a:cubicBezTo>
                  <a:pt x="7508" y="822"/>
                  <a:pt x="7555" y="795"/>
                  <a:pt x="7602" y="809"/>
                </a:cubicBezTo>
                <a:cubicBezTo>
                  <a:pt x="7595" y="822"/>
                  <a:pt x="7609" y="829"/>
                  <a:pt x="7609" y="842"/>
                </a:cubicBezTo>
                <a:cubicBezTo>
                  <a:pt x="7542" y="842"/>
                  <a:pt x="7508" y="922"/>
                  <a:pt x="7442" y="862"/>
                </a:cubicBezTo>
                <a:cubicBezTo>
                  <a:pt x="7435" y="876"/>
                  <a:pt x="7408" y="876"/>
                  <a:pt x="7402" y="862"/>
                </a:cubicBezTo>
                <a:cubicBezTo>
                  <a:pt x="7382" y="876"/>
                  <a:pt x="7362" y="882"/>
                  <a:pt x="7328" y="896"/>
                </a:cubicBezTo>
                <a:cubicBezTo>
                  <a:pt x="7328" y="902"/>
                  <a:pt x="7335" y="922"/>
                  <a:pt x="7322" y="922"/>
                </a:cubicBezTo>
                <a:cubicBezTo>
                  <a:pt x="7362" y="949"/>
                  <a:pt x="7428" y="929"/>
                  <a:pt x="7462" y="956"/>
                </a:cubicBezTo>
                <a:cubicBezTo>
                  <a:pt x="7415" y="976"/>
                  <a:pt x="7388" y="1022"/>
                  <a:pt x="7348" y="1048"/>
                </a:cubicBezTo>
                <a:cubicBezTo>
                  <a:pt x="7382" y="1068"/>
                  <a:pt x="7415" y="1062"/>
                  <a:pt x="7455" y="1062"/>
                </a:cubicBezTo>
                <a:cubicBezTo>
                  <a:pt x="7455" y="1101"/>
                  <a:pt x="7515" y="1088"/>
                  <a:pt x="7529" y="1128"/>
                </a:cubicBezTo>
                <a:cubicBezTo>
                  <a:pt x="7508" y="1148"/>
                  <a:pt x="7462" y="1141"/>
                  <a:pt x="7448" y="1161"/>
                </a:cubicBezTo>
                <a:cubicBezTo>
                  <a:pt x="7455" y="1188"/>
                  <a:pt x="7488" y="1155"/>
                  <a:pt x="7502" y="1181"/>
                </a:cubicBezTo>
                <a:cubicBezTo>
                  <a:pt x="7495" y="1195"/>
                  <a:pt x="7468" y="1181"/>
                  <a:pt x="7475" y="1208"/>
                </a:cubicBezTo>
                <a:cubicBezTo>
                  <a:pt x="7488" y="1234"/>
                  <a:pt x="7535" y="1227"/>
                  <a:pt x="7542" y="1261"/>
                </a:cubicBezTo>
                <a:cubicBezTo>
                  <a:pt x="7482" y="1261"/>
                  <a:pt x="7448" y="1261"/>
                  <a:pt x="7415" y="1287"/>
                </a:cubicBezTo>
                <a:cubicBezTo>
                  <a:pt x="7455" y="1314"/>
                  <a:pt x="7502" y="1334"/>
                  <a:pt x="7529" y="1374"/>
                </a:cubicBezTo>
                <a:cubicBezTo>
                  <a:pt x="7522" y="1387"/>
                  <a:pt x="7508" y="1394"/>
                  <a:pt x="7495" y="1400"/>
                </a:cubicBezTo>
                <a:cubicBezTo>
                  <a:pt x="7495" y="1420"/>
                  <a:pt x="7515" y="1426"/>
                  <a:pt x="7502" y="1440"/>
                </a:cubicBezTo>
                <a:cubicBezTo>
                  <a:pt x="7515" y="1453"/>
                  <a:pt x="7542" y="1453"/>
                  <a:pt x="7555" y="1473"/>
                </a:cubicBezTo>
                <a:cubicBezTo>
                  <a:pt x="7555" y="1480"/>
                  <a:pt x="7529" y="1473"/>
                  <a:pt x="7529" y="1486"/>
                </a:cubicBezTo>
                <a:cubicBezTo>
                  <a:pt x="7542" y="1506"/>
                  <a:pt x="7575" y="1506"/>
                  <a:pt x="7595" y="1513"/>
                </a:cubicBezTo>
                <a:cubicBezTo>
                  <a:pt x="7622" y="1599"/>
                  <a:pt x="7655" y="1678"/>
                  <a:pt x="7762" y="1705"/>
                </a:cubicBezTo>
                <a:cubicBezTo>
                  <a:pt x="7762" y="1718"/>
                  <a:pt x="7769" y="1732"/>
                  <a:pt x="7775" y="1732"/>
                </a:cubicBezTo>
                <a:cubicBezTo>
                  <a:pt x="7729" y="1765"/>
                  <a:pt x="7749" y="1838"/>
                  <a:pt x="7755" y="1877"/>
                </a:cubicBezTo>
                <a:cubicBezTo>
                  <a:pt x="7762" y="1884"/>
                  <a:pt x="7769" y="1897"/>
                  <a:pt x="7789" y="1891"/>
                </a:cubicBezTo>
                <a:cubicBezTo>
                  <a:pt x="7842" y="2023"/>
                  <a:pt x="7849" y="2162"/>
                  <a:pt x="7856" y="2294"/>
                </a:cubicBezTo>
                <a:cubicBezTo>
                  <a:pt x="7862" y="2367"/>
                  <a:pt x="7956" y="2400"/>
                  <a:pt x="7962" y="2472"/>
                </a:cubicBezTo>
                <a:cubicBezTo>
                  <a:pt x="7962" y="2525"/>
                  <a:pt x="7922" y="2552"/>
                  <a:pt x="7909" y="2605"/>
                </a:cubicBezTo>
                <a:cubicBezTo>
                  <a:pt x="7889" y="2605"/>
                  <a:pt x="7882" y="2611"/>
                  <a:pt x="7862" y="2611"/>
                </a:cubicBezTo>
                <a:cubicBezTo>
                  <a:pt x="7869" y="2665"/>
                  <a:pt x="7822" y="2718"/>
                  <a:pt x="7802" y="2770"/>
                </a:cubicBezTo>
                <a:cubicBezTo>
                  <a:pt x="7769" y="2764"/>
                  <a:pt x="7742" y="2784"/>
                  <a:pt x="7722" y="2777"/>
                </a:cubicBezTo>
                <a:cubicBezTo>
                  <a:pt x="7709" y="2777"/>
                  <a:pt x="7702" y="2790"/>
                  <a:pt x="7702" y="2810"/>
                </a:cubicBezTo>
                <a:cubicBezTo>
                  <a:pt x="7669" y="2810"/>
                  <a:pt x="7655" y="2830"/>
                  <a:pt x="7635" y="2850"/>
                </a:cubicBezTo>
                <a:cubicBezTo>
                  <a:pt x="7642" y="2870"/>
                  <a:pt x="7689" y="2856"/>
                  <a:pt x="7695" y="2870"/>
                </a:cubicBezTo>
                <a:cubicBezTo>
                  <a:pt x="7702" y="2903"/>
                  <a:pt x="7649" y="2870"/>
                  <a:pt x="7649" y="2890"/>
                </a:cubicBezTo>
                <a:cubicBezTo>
                  <a:pt x="7675" y="2916"/>
                  <a:pt x="7722" y="2916"/>
                  <a:pt x="7755" y="2929"/>
                </a:cubicBezTo>
                <a:cubicBezTo>
                  <a:pt x="7722" y="2929"/>
                  <a:pt x="7769" y="2975"/>
                  <a:pt x="7729" y="2969"/>
                </a:cubicBezTo>
                <a:cubicBezTo>
                  <a:pt x="7729" y="2989"/>
                  <a:pt x="7742" y="2989"/>
                  <a:pt x="7755" y="2989"/>
                </a:cubicBezTo>
                <a:cubicBezTo>
                  <a:pt x="7742" y="3001"/>
                  <a:pt x="7729" y="3008"/>
                  <a:pt x="7722" y="3028"/>
                </a:cubicBezTo>
                <a:cubicBezTo>
                  <a:pt x="7682" y="3008"/>
                  <a:pt x="7655" y="3041"/>
                  <a:pt x="7635" y="3068"/>
                </a:cubicBezTo>
                <a:cubicBezTo>
                  <a:pt x="7655" y="3087"/>
                  <a:pt x="7682" y="3094"/>
                  <a:pt x="7702" y="3107"/>
                </a:cubicBezTo>
                <a:cubicBezTo>
                  <a:pt x="7655" y="3127"/>
                  <a:pt x="7615" y="3120"/>
                  <a:pt x="7575" y="3140"/>
                </a:cubicBezTo>
                <a:cubicBezTo>
                  <a:pt x="7575" y="3154"/>
                  <a:pt x="7595" y="3154"/>
                  <a:pt x="7609" y="3160"/>
                </a:cubicBezTo>
                <a:cubicBezTo>
                  <a:pt x="7562" y="3194"/>
                  <a:pt x="7495" y="3200"/>
                  <a:pt x="7415" y="3194"/>
                </a:cubicBezTo>
                <a:cubicBezTo>
                  <a:pt x="7402" y="3200"/>
                  <a:pt x="7395" y="3213"/>
                  <a:pt x="7395" y="3233"/>
                </a:cubicBezTo>
                <a:cubicBezTo>
                  <a:pt x="7375" y="3233"/>
                  <a:pt x="7382" y="3207"/>
                  <a:pt x="7362" y="3200"/>
                </a:cubicBezTo>
                <a:cubicBezTo>
                  <a:pt x="7268" y="3266"/>
                  <a:pt x="7135" y="3220"/>
                  <a:pt x="7075" y="3299"/>
                </a:cubicBezTo>
                <a:cubicBezTo>
                  <a:pt x="7075" y="3306"/>
                  <a:pt x="7081" y="3313"/>
                  <a:pt x="7081" y="3326"/>
                </a:cubicBezTo>
                <a:cubicBezTo>
                  <a:pt x="7121" y="3333"/>
                  <a:pt x="7155" y="3313"/>
                  <a:pt x="7188" y="3326"/>
                </a:cubicBezTo>
                <a:cubicBezTo>
                  <a:pt x="7201" y="3326"/>
                  <a:pt x="7201" y="3346"/>
                  <a:pt x="7215" y="3353"/>
                </a:cubicBezTo>
                <a:cubicBezTo>
                  <a:pt x="7248" y="3353"/>
                  <a:pt x="7295" y="3333"/>
                  <a:pt x="7342" y="3353"/>
                </a:cubicBezTo>
                <a:cubicBezTo>
                  <a:pt x="7342" y="3386"/>
                  <a:pt x="7282" y="3353"/>
                  <a:pt x="7288" y="3379"/>
                </a:cubicBezTo>
                <a:cubicBezTo>
                  <a:pt x="7295" y="3439"/>
                  <a:pt x="7395" y="3392"/>
                  <a:pt x="7422" y="3426"/>
                </a:cubicBezTo>
                <a:cubicBezTo>
                  <a:pt x="7415" y="3446"/>
                  <a:pt x="7395" y="3419"/>
                  <a:pt x="7388" y="3446"/>
                </a:cubicBezTo>
                <a:cubicBezTo>
                  <a:pt x="7288" y="3432"/>
                  <a:pt x="7221" y="3452"/>
                  <a:pt x="7168" y="3505"/>
                </a:cubicBezTo>
                <a:cubicBezTo>
                  <a:pt x="7195" y="3518"/>
                  <a:pt x="7208" y="3505"/>
                  <a:pt x="7228" y="3525"/>
                </a:cubicBezTo>
                <a:cubicBezTo>
                  <a:pt x="7221" y="3544"/>
                  <a:pt x="7195" y="3544"/>
                  <a:pt x="7215" y="3571"/>
                </a:cubicBezTo>
                <a:cubicBezTo>
                  <a:pt x="7295" y="3611"/>
                  <a:pt x="7408" y="3624"/>
                  <a:pt x="7508" y="3651"/>
                </a:cubicBezTo>
                <a:cubicBezTo>
                  <a:pt x="7562" y="3750"/>
                  <a:pt x="7755" y="3710"/>
                  <a:pt x="7856" y="3763"/>
                </a:cubicBezTo>
                <a:cubicBezTo>
                  <a:pt x="7849" y="3776"/>
                  <a:pt x="7856" y="3783"/>
                  <a:pt x="7836" y="3796"/>
                </a:cubicBezTo>
                <a:cubicBezTo>
                  <a:pt x="7862" y="3836"/>
                  <a:pt x="7936" y="3829"/>
                  <a:pt x="7969" y="3856"/>
                </a:cubicBezTo>
                <a:cubicBezTo>
                  <a:pt x="7856" y="3862"/>
                  <a:pt x="7762" y="3856"/>
                  <a:pt x="7655" y="3869"/>
                </a:cubicBezTo>
                <a:cubicBezTo>
                  <a:pt x="7655" y="3909"/>
                  <a:pt x="7682" y="3915"/>
                  <a:pt x="7722" y="3922"/>
                </a:cubicBezTo>
                <a:cubicBezTo>
                  <a:pt x="7689" y="3941"/>
                  <a:pt x="7735" y="3948"/>
                  <a:pt x="7709" y="3975"/>
                </a:cubicBezTo>
                <a:cubicBezTo>
                  <a:pt x="7715" y="3988"/>
                  <a:pt x="7755" y="3969"/>
                  <a:pt x="7742" y="4008"/>
                </a:cubicBezTo>
                <a:cubicBezTo>
                  <a:pt x="7769" y="4008"/>
                  <a:pt x="7789" y="4015"/>
                  <a:pt x="7822" y="4008"/>
                </a:cubicBezTo>
                <a:cubicBezTo>
                  <a:pt x="7836" y="4041"/>
                  <a:pt x="7862" y="4061"/>
                  <a:pt x="7909" y="4061"/>
                </a:cubicBezTo>
                <a:cubicBezTo>
                  <a:pt x="7896" y="4100"/>
                  <a:pt x="7829" y="4087"/>
                  <a:pt x="7795" y="4107"/>
                </a:cubicBezTo>
                <a:cubicBezTo>
                  <a:pt x="7889" y="4153"/>
                  <a:pt x="8002" y="4153"/>
                  <a:pt x="8098" y="4178"/>
                </a:cubicBezTo>
                <a:cubicBezTo>
                  <a:pt x="8098" y="4205"/>
                  <a:pt x="8058" y="4211"/>
                  <a:pt x="8038" y="4198"/>
                </a:cubicBezTo>
                <a:cubicBezTo>
                  <a:pt x="8038" y="4224"/>
                  <a:pt x="8004" y="4211"/>
                  <a:pt x="7998" y="4237"/>
                </a:cubicBezTo>
                <a:cubicBezTo>
                  <a:pt x="7971" y="4231"/>
                  <a:pt x="8018" y="4211"/>
                  <a:pt x="8011" y="4191"/>
                </a:cubicBezTo>
                <a:cubicBezTo>
                  <a:pt x="7998" y="4185"/>
                  <a:pt x="7978" y="4197"/>
                  <a:pt x="7984" y="4231"/>
                </a:cubicBezTo>
                <a:cubicBezTo>
                  <a:pt x="7884" y="4231"/>
                  <a:pt x="7757" y="4198"/>
                  <a:pt x="7650" y="4244"/>
                </a:cubicBezTo>
                <a:cubicBezTo>
                  <a:pt x="7644" y="4224"/>
                  <a:pt x="7664" y="4231"/>
                  <a:pt x="7664" y="4217"/>
                </a:cubicBezTo>
                <a:cubicBezTo>
                  <a:pt x="7610" y="4217"/>
                  <a:pt x="7577" y="4204"/>
                  <a:pt x="7524" y="4211"/>
                </a:cubicBezTo>
                <a:cubicBezTo>
                  <a:pt x="7524" y="4224"/>
                  <a:pt x="7524" y="4237"/>
                  <a:pt x="7530" y="4244"/>
                </a:cubicBezTo>
                <a:cubicBezTo>
                  <a:pt x="7517" y="4257"/>
                  <a:pt x="7484" y="4237"/>
                  <a:pt x="7470" y="4237"/>
                </a:cubicBezTo>
                <a:cubicBezTo>
                  <a:pt x="7410" y="4270"/>
                  <a:pt x="7377" y="4231"/>
                  <a:pt x="7310" y="4211"/>
                </a:cubicBezTo>
                <a:cubicBezTo>
                  <a:pt x="7290" y="4211"/>
                  <a:pt x="7310" y="4197"/>
                  <a:pt x="7297" y="4184"/>
                </a:cubicBezTo>
                <a:cubicBezTo>
                  <a:pt x="7270" y="4184"/>
                  <a:pt x="7283" y="4224"/>
                  <a:pt x="7243" y="4211"/>
                </a:cubicBezTo>
                <a:cubicBezTo>
                  <a:pt x="7250" y="4204"/>
                  <a:pt x="7257" y="4204"/>
                  <a:pt x="7257" y="4191"/>
                </a:cubicBezTo>
                <a:cubicBezTo>
                  <a:pt x="7237" y="4184"/>
                  <a:pt x="7210" y="4177"/>
                  <a:pt x="7177" y="4177"/>
                </a:cubicBezTo>
                <a:cubicBezTo>
                  <a:pt x="7203" y="4211"/>
                  <a:pt x="7157" y="4211"/>
                  <a:pt x="7183" y="4250"/>
                </a:cubicBezTo>
                <a:cubicBezTo>
                  <a:pt x="7083" y="4277"/>
                  <a:pt x="7043" y="4211"/>
                  <a:pt x="6976" y="4257"/>
                </a:cubicBezTo>
                <a:cubicBezTo>
                  <a:pt x="6930" y="4224"/>
                  <a:pt x="6876" y="4250"/>
                  <a:pt x="6843" y="4277"/>
                </a:cubicBezTo>
                <a:cubicBezTo>
                  <a:pt x="6830" y="4303"/>
                  <a:pt x="6876" y="4296"/>
                  <a:pt x="6850" y="4323"/>
                </a:cubicBezTo>
                <a:cubicBezTo>
                  <a:pt x="6896" y="4342"/>
                  <a:pt x="6970" y="4336"/>
                  <a:pt x="7010" y="4362"/>
                </a:cubicBezTo>
                <a:cubicBezTo>
                  <a:pt x="7030" y="4356"/>
                  <a:pt x="7043" y="4336"/>
                  <a:pt x="7070" y="4329"/>
                </a:cubicBezTo>
                <a:cubicBezTo>
                  <a:pt x="7076" y="4342"/>
                  <a:pt x="7063" y="4349"/>
                  <a:pt x="7076" y="4362"/>
                </a:cubicBezTo>
                <a:cubicBezTo>
                  <a:pt x="7170" y="4362"/>
                  <a:pt x="7210" y="4369"/>
                  <a:pt x="7297" y="4376"/>
                </a:cubicBezTo>
                <a:cubicBezTo>
                  <a:pt x="7290" y="4402"/>
                  <a:pt x="7237" y="4382"/>
                  <a:pt x="7223" y="4396"/>
                </a:cubicBezTo>
                <a:cubicBezTo>
                  <a:pt x="7257" y="4409"/>
                  <a:pt x="7263" y="4409"/>
                  <a:pt x="7303" y="4402"/>
                </a:cubicBezTo>
                <a:cubicBezTo>
                  <a:pt x="7297" y="4422"/>
                  <a:pt x="7257" y="4409"/>
                  <a:pt x="7257" y="4436"/>
                </a:cubicBezTo>
                <a:cubicBezTo>
                  <a:pt x="7297" y="4449"/>
                  <a:pt x="7377" y="4449"/>
                  <a:pt x="7397" y="4422"/>
                </a:cubicBezTo>
                <a:cubicBezTo>
                  <a:pt x="7390" y="4436"/>
                  <a:pt x="7397" y="4436"/>
                  <a:pt x="7397" y="4442"/>
                </a:cubicBezTo>
                <a:cubicBezTo>
                  <a:pt x="7444" y="4442"/>
                  <a:pt x="7524" y="4409"/>
                  <a:pt x="7544" y="4442"/>
                </a:cubicBezTo>
                <a:cubicBezTo>
                  <a:pt x="7550" y="4442"/>
                  <a:pt x="7557" y="4436"/>
                  <a:pt x="7557" y="4422"/>
                </a:cubicBezTo>
                <a:cubicBezTo>
                  <a:pt x="7537" y="4416"/>
                  <a:pt x="7484" y="4402"/>
                  <a:pt x="7517" y="4396"/>
                </a:cubicBezTo>
                <a:cubicBezTo>
                  <a:pt x="7477" y="4396"/>
                  <a:pt x="7470" y="4369"/>
                  <a:pt x="7417" y="4376"/>
                </a:cubicBezTo>
                <a:cubicBezTo>
                  <a:pt x="7490" y="4336"/>
                  <a:pt x="7597" y="4369"/>
                  <a:pt x="7657" y="4356"/>
                </a:cubicBezTo>
                <a:cubicBezTo>
                  <a:pt x="7664" y="4382"/>
                  <a:pt x="7711" y="4369"/>
                  <a:pt x="7731" y="4389"/>
                </a:cubicBezTo>
                <a:cubicBezTo>
                  <a:pt x="7724" y="4402"/>
                  <a:pt x="7717" y="4382"/>
                  <a:pt x="7697" y="4389"/>
                </a:cubicBezTo>
                <a:cubicBezTo>
                  <a:pt x="7677" y="4396"/>
                  <a:pt x="7684" y="4442"/>
                  <a:pt x="7691" y="4462"/>
                </a:cubicBezTo>
                <a:cubicBezTo>
                  <a:pt x="7684" y="4455"/>
                  <a:pt x="7677" y="4455"/>
                  <a:pt x="7664" y="4455"/>
                </a:cubicBezTo>
                <a:cubicBezTo>
                  <a:pt x="7670" y="4495"/>
                  <a:pt x="7784" y="4475"/>
                  <a:pt x="7717" y="4462"/>
                </a:cubicBezTo>
                <a:cubicBezTo>
                  <a:pt x="7731" y="4442"/>
                  <a:pt x="7771" y="4462"/>
                  <a:pt x="7777" y="4469"/>
                </a:cubicBezTo>
                <a:cubicBezTo>
                  <a:pt x="7777" y="4475"/>
                  <a:pt x="7764" y="4475"/>
                  <a:pt x="7764" y="4489"/>
                </a:cubicBezTo>
                <a:cubicBezTo>
                  <a:pt x="7784" y="4502"/>
                  <a:pt x="7797" y="4495"/>
                  <a:pt x="7817" y="4495"/>
                </a:cubicBezTo>
                <a:cubicBezTo>
                  <a:pt x="7811" y="4502"/>
                  <a:pt x="7817" y="4509"/>
                  <a:pt x="7824" y="4515"/>
                </a:cubicBezTo>
                <a:cubicBezTo>
                  <a:pt x="7897" y="4522"/>
                  <a:pt x="7964" y="4482"/>
                  <a:pt x="8051" y="4522"/>
                </a:cubicBezTo>
                <a:cubicBezTo>
                  <a:pt x="7917" y="4575"/>
                  <a:pt x="7711" y="4489"/>
                  <a:pt x="7664" y="4615"/>
                </a:cubicBezTo>
                <a:cubicBezTo>
                  <a:pt x="7630" y="4615"/>
                  <a:pt x="7610" y="4628"/>
                  <a:pt x="7597" y="4648"/>
                </a:cubicBezTo>
                <a:cubicBezTo>
                  <a:pt x="7604" y="4655"/>
                  <a:pt x="7637" y="4648"/>
                  <a:pt x="7630" y="4675"/>
                </a:cubicBezTo>
                <a:cubicBezTo>
                  <a:pt x="7570" y="4668"/>
                  <a:pt x="7464" y="4688"/>
                  <a:pt x="7410" y="4675"/>
                </a:cubicBezTo>
                <a:cubicBezTo>
                  <a:pt x="7424" y="4655"/>
                  <a:pt x="7390" y="4615"/>
                  <a:pt x="7417" y="4602"/>
                </a:cubicBezTo>
                <a:cubicBezTo>
                  <a:pt x="7290" y="4569"/>
                  <a:pt x="7063" y="4583"/>
                  <a:pt x="6930" y="4629"/>
                </a:cubicBezTo>
                <a:cubicBezTo>
                  <a:pt x="6963" y="4642"/>
                  <a:pt x="6990" y="4642"/>
                  <a:pt x="7016" y="4649"/>
                </a:cubicBezTo>
                <a:cubicBezTo>
                  <a:pt x="6923" y="4669"/>
                  <a:pt x="6890" y="4649"/>
                  <a:pt x="6796" y="4682"/>
                </a:cubicBezTo>
                <a:cubicBezTo>
                  <a:pt x="6796" y="4669"/>
                  <a:pt x="6796" y="4662"/>
                  <a:pt x="6810" y="4662"/>
                </a:cubicBezTo>
                <a:cubicBezTo>
                  <a:pt x="6796" y="4642"/>
                  <a:pt x="6783" y="4662"/>
                  <a:pt x="6756" y="4655"/>
                </a:cubicBezTo>
                <a:cubicBezTo>
                  <a:pt x="6756" y="4669"/>
                  <a:pt x="6769" y="4669"/>
                  <a:pt x="6776" y="4669"/>
                </a:cubicBezTo>
                <a:cubicBezTo>
                  <a:pt x="6769" y="4681"/>
                  <a:pt x="6776" y="4702"/>
                  <a:pt x="6769" y="4708"/>
                </a:cubicBezTo>
                <a:cubicBezTo>
                  <a:pt x="6736" y="4715"/>
                  <a:pt x="6736" y="4695"/>
                  <a:pt x="6709" y="4695"/>
                </a:cubicBezTo>
                <a:cubicBezTo>
                  <a:pt x="6703" y="4748"/>
                  <a:pt x="6810" y="4708"/>
                  <a:pt x="6796" y="4761"/>
                </a:cubicBezTo>
                <a:cubicBezTo>
                  <a:pt x="6810" y="4768"/>
                  <a:pt x="6823" y="4741"/>
                  <a:pt x="6830" y="4761"/>
                </a:cubicBezTo>
                <a:cubicBezTo>
                  <a:pt x="6836" y="4788"/>
                  <a:pt x="6803" y="4768"/>
                  <a:pt x="6803" y="4781"/>
                </a:cubicBezTo>
                <a:cubicBezTo>
                  <a:pt x="6890" y="4814"/>
                  <a:pt x="6976" y="4788"/>
                  <a:pt x="7076" y="4808"/>
                </a:cubicBezTo>
                <a:cubicBezTo>
                  <a:pt x="7050" y="4814"/>
                  <a:pt x="7036" y="4841"/>
                  <a:pt x="7003" y="4841"/>
                </a:cubicBezTo>
                <a:cubicBezTo>
                  <a:pt x="7003" y="4861"/>
                  <a:pt x="7003" y="4854"/>
                  <a:pt x="7003" y="4874"/>
                </a:cubicBezTo>
                <a:cubicBezTo>
                  <a:pt x="7016" y="4881"/>
                  <a:pt x="7016" y="4841"/>
                  <a:pt x="7023" y="4861"/>
                </a:cubicBezTo>
                <a:cubicBezTo>
                  <a:pt x="7023" y="4894"/>
                  <a:pt x="6943" y="4901"/>
                  <a:pt x="6903" y="4907"/>
                </a:cubicBezTo>
                <a:cubicBezTo>
                  <a:pt x="6943" y="4914"/>
                  <a:pt x="6950" y="4934"/>
                  <a:pt x="6983" y="4934"/>
                </a:cubicBezTo>
                <a:cubicBezTo>
                  <a:pt x="6870" y="4947"/>
                  <a:pt x="6776" y="4947"/>
                  <a:pt x="6649" y="4941"/>
                </a:cubicBezTo>
                <a:cubicBezTo>
                  <a:pt x="6623" y="4941"/>
                  <a:pt x="6649" y="4934"/>
                  <a:pt x="6649" y="4921"/>
                </a:cubicBezTo>
                <a:cubicBezTo>
                  <a:pt x="6596" y="4901"/>
                  <a:pt x="6503" y="4927"/>
                  <a:pt x="6476" y="4887"/>
                </a:cubicBezTo>
                <a:cubicBezTo>
                  <a:pt x="6503" y="4887"/>
                  <a:pt x="6529" y="4894"/>
                  <a:pt x="6529" y="4860"/>
                </a:cubicBezTo>
                <a:cubicBezTo>
                  <a:pt x="6543" y="4894"/>
                  <a:pt x="6576" y="4867"/>
                  <a:pt x="6603" y="4881"/>
                </a:cubicBezTo>
                <a:cubicBezTo>
                  <a:pt x="6603" y="4860"/>
                  <a:pt x="6603" y="4867"/>
                  <a:pt x="6603" y="4847"/>
                </a:cubicBezTo>
                <a:cubicBezTo>
                  <a:pt x="6589" y="4860"/>
                  <a:pt x="6549" y="4847"/>
                  <a:pt x="6523" y="4840"/>
                </a:cubicBezTo>
                <a:cubicBezTo>
                  <a:pt x="6523" y="4820"/>
                  <a:pt x="6556" y="4834"/>
                  <a:pt x="6549" y="4807"/>
                </a:cubicBezTo>
                <a:cubicBezTo>
                  <a:pt x="6496" y="4780"/>
                  <a:pt x="6462" y="4800"/>
                  <a:pt x="6409" y="4780"/>
                </a:cubicBezTo>
                <a:cubicBezTo>
                  <a:pt x="6396" y="4761"/>
                  <a:pt x="6456" y="4741"/>
                  <a:pt x="6409" y="4734"/>
                </a:cubicBezTo>
                <a:cubicBezTo>
                  <a:pt x="6429" y="4714"/>
                  <a:pt x="6442" y="4741"/>
                  <a:pt x="6456" y="4741"/>
                </a:cubicBezTo>
                <a:cubicBezTo>
                  <a:pt x="6469" y="4748"/>
                  <a:pt x="6469" y="4728"/>
                  <a:pt x="6476" y="4728"/>
                </a:cubicBezTo>
                <a:cubicBezTo>
                  <a:pt x="6496" y="4741"/>
                  <a:pt x="6509" y="4734"/>
                  <a:pt x="6543" y="4734"/>
                </a:cubicBezTo>
                <a:cubicBezTo>
                  <a:pt x="6616" y="4728"/>
                  <a:pt x="6676" y="4767"/>
                  <a:pt x="6703" y="4714"/>
                </a:cubicBezTo>
                <a:cubicBezTo>
                  <a:pt x="6703" y="4701"/>
                  <a:pt x="6676" y="4708"/>
                  <a:pt x="6676" y="4694"/>
                </a:cubicBezTo>
                <a:cubicBezTo>
                  <a:pt x="6703" y="4661"/>
                  <a:pt x="6716" y="4681"/>
                  <a:pt x="6743" y="4655"/>
                </a:cubicBezTo>
                <a:cubicBezTo>
                  <a:pt x="6716" y="4642"/>
                  <a:pt x="6669" y="4655"/>
                  <a:pt x="6676" y="4688"/>
                </a:cubicBezTo>
                <a:cubicBezTo>
                  <a:pt x="6643" y="4688"/>
                  <a:pt x="6603" y="4695"/>
                  <a:pt x="6583" y="4681"/>
                </a:cubicBezTo>
                <a:cubicBezTo>
                  <a:pt x="6556" y="4688"/>
                  <a:pt x="6583" y="4715"/>
                  <a:pt x="6556" y="4715"/>
                </a:cubicBezTo>
                <a:cubicBezTo>
                  <a:pt x="6576" y="4681"/>
                  <a:pt x="6516" y="4655"/>
                  <a:pt x="6489" y="4681"/>
                </a:cubicBezTo>
                <a:cubicBezTo>
                  <a:pt x="6476" y="4661"/>
                  <a:pt x="6462" y="4668"/>
                  <a:pt x="6436" y="4668"/>
                </a:cubicBezTo>
                <a:cubicBezTo>
                  <a:pt x="6436" y="4661"/>
                  <a:pt x="6442" y="4668"/>
                  <a:pt x="6449" y="4661"/>
                </a:cubicBezTo>
                <a:cubicBezTo>
                  <a:pt x="6382" y="4629"/>
                  <a:pt x="6269" y="4642"/>
                  <a:pt x="6229" y="4609"/>
                </a:cubicBezTo>
                <a:cubicBezTo>
                  <a:pt x="6236" y="4589"/>
                  <a:pt x="6269" y="4609"/>
                  <a:pt x="6289" y="4595"/>
                </a:cubicBezTo>
                <a:cubicBezTo>
                  <a:pt x="6282" y="4589"/>
                  <a:pt x="6282" y="4589"/>
                  <a:pt x="6282" y="4575"/>
                </a:cubicBezTo>
                <a:cubicBezTo>
                  <a:pt x="6262" y="4615"/>
                  <a:pt x="6222" y="4562"/>
                  <a:pt x="6222" y="4582"/>
                </a:cubicBezTo>
                <a:cubicBezTo>
                  <a:pt x="6195" y="4562"/>
                  <a:pt x="6242" y="4562"/>
                  <a:pt x="6249" y="4569"/>
                </a:cubicBezTo>
                <a:cubicBezTo>
                  <a:pt x="6256" y="4549"/>
                  <a:pt x="6229" y="4555"/>
                  <a:pt x="6242" y="4535"/>
                </a:cubicBezTo>
                <a:cubicBezTo>
                  <a:pt x="6216" y="4542"/>
                  <a:pt x="6209" y="4529"/>
                  <a:pt x="6182" y="4529"/>
                </a:cubicBezTo>
                <a:cubicBezTo>
                  <a:pt x="6202" y="4535"/>
                  <a:pt x="6195" y="4555"/>
                  <a:pt x="6175" y="4542"/>
                </a:cubicBezTo>
                <a:cubicBezTo>
                  <a:pt x="6189" y="4568"/>
                  <a:pt x="6175" y="4568"/>
                  <a:pt x="6182" y="4595"/>
                </a:cubicBezTo>
                <a:cubicBezTo>
                  <a:pt x="6175" y="4588"/>
                  <a:pt x="6175" y="4575"/>
                  <a:pt x="6162" y="4575"/>
                </a:cubicBezTo>
                <a:cubicBezTo>
                  <a:pt x="6162" y="4575"/>
                  <a:pt x="6169" y="4581"/>
                  <a:pt x="6169" y="4588"/>
                </a:cubicBezTo>
                <a:cubicBezTo>
                  <a:pt x="6135" y="4568"/>
                  <a:pt x="6115" y="4581"/>
                  <a:pt x="6075" y="4588"/>
                </a:cubicBezTo>
                <a:cubicBezTo>
                  <a:pt x="6055" y="4595"/>
                  <a:pt x="6089" y="4601"/>
                  <a:pt x="6082" y="4621"/>
                </a:cubicBezTo>
                <a:cubicBezTo>
                  <a:pt x="6029" y="4608"/>
                  <a:pt x="5929" y="4654"/>
                  <a:pt x="5875" y="4615"/>
                </a:cubicBezTo>
                <a:cubicBezTo>
                  <a:pt x="5882" y="4641"/>
                  <a:pt x="5822" y="4615"/>
                  <a:pt x="5802" y="4621"/>
                </a:cubicBezTo>
                <a:cubicBezTo>
                  <a:pt x="5802" y="4601"/>
                  <a:pt x="5822" y="4601"/>
                  <a:pt x="5835" y="4601"/>
                </a:cubicBezTo>
                <a:cubicBezTo>
                  <a:pt x="5828" y="4595"/>
                  <a:pt x="5828" y="4595"/>
                  <a:pt x="5828" y="4581"/>
                </a:cubicBezTo>
                <a:cubicBezTo>
                  <a:pt x="5808" y="4575"/>
                  <a:pt x="5762" y="4581"/>
                  <a:pt x="5728" y="4575"/>
                </a:cubicBezTo>
                <a:cubicBezTo>
                  <a:pt x="5735" y="4561"/>
                  <a:pt x="5722" y="4561"/>
                  <a:pt x="5722" y="4548"/>
                </a:cubicBezTo>
                <a:cubicBezTo>
                  <a:pt x="5755" y="4548"/>
                  <a:pt x="5762" y="4535"/>
                  <a:pt x="5788" y="4535"/>
                </a:cubicBezTo>
                <a:cubicBezTo>
                  <a:pt x="5782" y="4548"/>
                  <a:pt x="5788" y="4548"/>
                  <a:pt x="5795" y="4561"/>
                </a:cubicBezTo>
                <a:cubicBezTo>
                  <a:pt x="5795" y="4555"/>
                  <a:pt x="5828" y="4548"/>
                  <a:pt x="5828" y="4561"/>
                </a:cubicBezTo>
                <a:cubicBezTo>
                  <a:pt x="5835" y="4535"/>
                  <a:pt x="5848" y="4521"/>
                  <a:pt x="5868" y="4548"/>
                </a:cubicBezTo>
                <a:cubicBezTo>
                  <a:pt x="5875" y="4548"/>
                  <a:pt x="5868" y="4521"/>
                  <a:pt x="5882" y="4521"/>
                </a:cubicBezTo>
                <a:cubicBezTo>
                  <a:pt x="5875" y="4515"/>
                  <a:pt x="5862" y="4508"/>
                  <a:pt x="5848" y="4501"/>
                </a:cubicBezTo>
                <a:cubicBezTo>
                  <a:pt x="5828" y="4515"/>
                  <a:pt x="5782" y="4515"/>
                  <a:pt x="5748" y="4508"/>
                </a:cubicBezTo>
                <a:cubicBezTo>
                  <a:pt x="5735" y="4508"/>
                  <a:pt x="5735" y="4521"/>
                  <a:pt x="5735" y="4521"/>
                </a:cubicBezTo>
                <a:cubicBezTo>
                  <a:pt x="5695" y="4521"/>
                  <a:pt x="5635" y="4495"/>
                  <a:pt x="5608" y="4528"/>
                </a:cubicBezTo>
                <a:cubicBezTo>
                  <a:pt x="5581" y="4495"/>
                  <a:pt x="5488" y="4515"/>
                  <a:pt x="5455" y="4501"/>
                </a:cubicBezTo>
                <a:cubicBezTo>
                  <a:pt x="5455" y="4528"/>
                  <a:pt x="5408" y="4508"/>
                  <a:pt x="5381" y="4528"/>
                </a:cubicBezTo>
                <a:cubicBezTo>
                  <a:pt x="5381" y="4541"/>
                  <a:pt x="5395" y="4521"/>
                  <a:pt x="5395" y="4535"/>
                </a:cubicBezTo>
                <a:cubicBezTo>
                  <a:pt x="5341" y="4581"/>
                  <a:pt x="5248" y="4548"/>
                  <a:pt x="5181" y="4548"/>
                </a:cubicBezTo>
                <a:cubicBezTo>
                  <a:pt x="5121" y="4548"/>
                  <a:pt x="5048" y="4581"/>
                  <a:pt x="5001" y="4541"/>
                </a:cubicBezTo>
                <a:cubicBezTo>
                  <a:pt x="5028" y="4528"/>
                  <a:pt x="4994" y="4528"/>
                  <a:pt x="5007" y="4508"/>
                </a:cubicBezTo>
                <a:cubicBezTo>
                  <a:pt x="4994" y="4508"/>
                  <a:pt x="5001" y="4528"/>
                  <a:pt x="4987" y="4528"/>
                </a:cubicBezTo>
                <a:cubicBezTo>
                  <a:pt x="4907" y="4495"/>
                  <a:pt x="4774" y="4594"/>
                  <a:pt x="4734" y="4521"/>
                </a:cubicBezTo>
                <a:cubicBezTo>
                  <a:pt x="4734" y="4521"/>
                  <a:pt x="4734" y="4521"/>
                  <a:pt x="4687" y="4521"/>
                </a:cubicBezTo>
                <a:cubicBezTo>
                  <a:pt x="4694" y="4495"/>
                  <a:pt x="4694" y="4482"/>
                  <a:pt x="4660" y="4482"/>
                </a:cubicBezTo>
                <a:cubicBezTo>
                  <a:pt x="4680" y="4469"/>
                  <a:pt x="4707" y="4469"/>
                  <a:pt x="4720" y="4449"/>
                </a:cubicBezTo>
                <a:cubicBezTo>
                  <a:pt x="4707" y="4428"/>
                  <a:pt x="4660" y="4442"/>
                  <a:pt x="4640" y="4428"/>
                </a:cubicBezTo>
                <a:cubicBezTo>
                  <a:pt x="4634" y="4435"/>
                  <a:pt x="4620" y="4468"/>
                  <a:pt x="4634" y="4475"/>
                </a:cubicBezTo>
                <a:cubicBezTo>
                  <a:pt x="4614" y="4481"/>
                  <a:pt x="4607" y="4495"/>
                  <a:pt x="4607" y="4508"/>
                </a:cubicBezTo>
                <a:cubicBezTo>
                  <a:pt x="4534" y="4501"/>
                  <a:pt x="4494" y="4515"/>
                  <a:pt x="4440" y="4495"/>
                </a:cubicBezTo>
                <a:cubicBezTo>
                  <a:pt x="4440" y="4501"/>
                  <a:pt x="4454" y="4501"/>
                  <a:pt x="4460" y="4501"/>
                </a:cubicBezTo>
                <a:cubicBezTo>
                  <a:pt x="4454" y="4514"/>
                  <a:pt x="4447" y="4521"/>
                  <a:pt x="4447" y="4541"/>
                </a:cubicBezTo>
                <a:cubicBezTo>
                  <a:pt x="4440" y="4541"/>
                  <a:pt x="4427" y="4541"/>
                  <a:pt x="4420" y="4541"/>
                </a:cubicBezTo>
                <a:cubicBezTo>
                  <a:pt x="4420" y="4515"/>
                  <a:pt x="4440" y="4521"/>
                  <a:pt x="4433" y="4501"/>
                </a:cubicBezTo>
                <a:cubicBezTo>
                  <a:pt x="4407" y="4455"/>
                  <a:pt x="4313" y="4481"/>
                  <a:pt x="4260" y="4481"/>
                </a:cubicBezTo>
                <a:cubicBezTo>
                  <a:pt x="4267" y="4501"/>
                  <a:pt x="4240" y="4515"/>
                  <a:pt x="4273" y="4508"/>
                </a:cubicBezTo>
                <a:cubicBezTo>
                  <a:pt x="4200" y="4554"/>
                  <a:pt x="4093" y="4534"/>
                  <a:pt x="4026" y="4495"/>
                </a:cubicBezTo>
                <a:cubicBezTo>
                  <a:pt x="4013" y="4495"/>
                  <a:pt x="4013" y="4508"/>
                  <a:pt x="4000" y="4515"/>
                </a:cubicBezTo>
                <a:cubicBezTo>
                  <a:pt x="3906" y="4508"/>
                  <a:pt x="3839" y="4501"/>
                  <a:pt x="3753" y="4495"/>
                </a:cubicBezTo>
                <a:cubicBezTo>
                  <a:pt x="3806" y="4488"/>
                  <a:pt x="3900" y="4495"/>
                  <a:pt x="3960" y="4481"/>
                </a:cubicBezTo>
                <a:cubicBezTo>
                  <a:pt x="3953" y="4468"/>
                  <a:pt x="3940" y="4468"/>
                  <a:pt x="3940" y="4455"/>
                </a:cubicBezTo>
                <a:cubicBezTo>
                  <a:pt x="3806" y="4441"/>
                  <a:pt x="3693" y="4481"/>
                  <a:pt x="3573" y="4468"/>
                </a:cubicBezTo>
                <a:cubicBezTo>
                  <a:pt x="3559" y="4475"/>
                  <a:pt x="3539" y="4468"/>
                  <a:pt x="3539" y="4495"/>
                </a:cubicBezTo>
                <a:cubicBezTo>
                  <a:pt x="3526" y="4495"/>
                  <a:pt x="3532" y="4481"/>
                  <a:pt x="3519" y="4481"/>
                </a:cubicBezTo>
                <a:cubicBezTo>
                  <a:pt x="3452" y="4547"/>
                  <a:pt x="3319" y="4481"/>
                  <a:pt x="3205" y="4508"/>
                </a:cubicBezTo>
                <a:cubicBezTo>
                  <a:pt x="3225" y="4521"/>
                  <a:pt x="3259" y="4521"/>
                  <a:pt x="3292" y="4547"/>
                </a:cubicBezTo>
                <a:cubicBezTo>
                  <a:pt x="3299" y="4534"/>
                  <a:pt x="3292" y="4534"/>
                  <a:pt x="3279" y="4534"/>
                </a:cubicBezTo>
                <a:cubicBezTo>
                  <a:pt x="3286" y="4507"/>
                  <a:pt x="3306" y="4534"/>
                  <a:pt x="3326" y="4521"/>
                </a:cubicBezTo>
                <a:cubicBezTo>
                  <a:pt x="3326" y="4541"/>
                  <a:pt x="3319" y="4534"/>
                  <a:pt x="3326" y="4547"/>
                </a:cubicBezTo>
                <a:cubicBezTo>
                  <a:pt x="3346" y="4534"/>
                  <a:pt x="3366" y="4507"/>
                  <a:pt x="3399" y="4527"/>
                </a:cubicBezTo>
                <a:cubicBezTo>
                  <a:pt x="3392" y="4541"/>
                  <a:pt x="3379" y="4541"/>
                  <a:pt x="3359" y="4541"/>
                </a:cubicBezTo>
                <a:cubicBezTo>
                  <a:pt x="3386" y="4554"/>
                  <a:pt x="3412" y="4561"/>
                  <a:pt x="3452" y="4554"/>
                </a:cubicBezTo>
                <a:cubicBezTo>
                  <a:pt x="3466" y="4541"/>
                  <a:pt x="3452" y="4534"/>
                  <a:pt x="3466" y="4521"/>
                </a:cubicBezTo>
                <a:cubicBezTo>
                  <a:pt x="3499" y="4633"/>
                  <a:pt x="3693" y="4547"/>
                  <a:pt x="3746" y="4646"/>
                </a:cubicBezTo>
                <a:cubicBezTo>
                  <a:pt x="3759" y="4620"/>
                  <a:pt x="3860" y="4626"/>
                  <a:pt x="3846" y="4653"/>
                </a:cubicBezTo>
                <a:cubicBezTo>
                  <a:pt x="3893" y="4653"/>
                  <a:pt x="3900" y="4673"/>
                  <a:pt x="3940" y="4660"/>
                </a:cubicBezTo>
                <a:cubicBezTo>
                  <a:pt x="3940" y="4673"/>
                  <a:pt x="3933" y="4673"/>
                  <a:pt x="3933" y="4686"/>
                </a:cubicBezTo>
                <a:cubicBezTo>
                  <a:pt x="3946" y="4686"/>
                  <a:pt x="3960" y="4680"/>
                  <a:pt x="3980" y="4680"/>
                </a:cubicBezTo>
                <a:cubicBezTo>
                  <a:pt x="3980" y="4693"/>
                  <a:pt x="3960" y="4686"/>
                  <a:pt x="3973" y="4706"/>
                </a:cubicBezTo>
                <a:cubicBezTo>
                  <a:pt x="3993" y="4713"/>
                  <a:pt x="3993" y="4686"/>
                  <a:pt x="4006" y="4680"/>
                </a:cubicBezTo>
                <a:cubicBezTo>
                  <a:pt x="4080" y="4700"/>
                  <a:pt x="4133" y="4660"/>
                  <a:pt x="4207" y="4680"/>
                </a:cubicBezTo>
                <a:cubicBezTo>
                  <a:pt x="4220" y="4680"/>
                  <a:pt x="4220" y="4673"/>
                  <a:pt x="4220" y="4653"/>
                </a:cubicBezTo>
                <a:cubicBezTo>
                  <a:pt x="4220" y="4653"/>
                  <a:pt x="4220" y="4653"/>
                  <a:pt x="4327" y="4653"/>
                </a:cubicBezTo>
                <a:cubicBezTo>
                  <a:pt x="4327" y="4666"/>
                  <a:pt x="4320" y="4666"/>
                  <a:pt x="4320" y="4673"/>
                </a:cubicBezTo>
                <a:cubicBezTo>
                  <a:pt x="4373" y="4647"/>
                  <a:pt x="4427" y="4700"/>
                  <a:pt x="4487" y="4700"/>
                </a:cubicBezTo>
                <a:cubicBezTo>
                  <a:pt x="4487" y="4706"/>
                  <a:pt x="4474" y="4706"/>
                  <a:pt x="4474" y="4713"/>
                </a:cubicBezTo>
                <a:cubicBezTo>
                  <a:pt x="4500" y="4739"/>
                  <a:pt x="4500" y="4706"/>
                  <a:pt x="4520" y="4700"/>
                </a:cubicBezTo>
                <a:cubicBezTo>
                  <a:pt x="4567" y="4686"/>
                  <a:pt x="4607" y="4720"/>
                  <a:pt x="4647" y="4720"/>
                </a:cubicBezTo>
                <a:cubicBezTo>
                  <a:pt x="4667" y="4720"/>
                  <a:pt x="4694" y="4693"/>
                  <a:pt x="4707" y="4726"/>
                </a:cubicBezTo>
                <a:cubicBezTo>
                  <a:pt x="4727" y="4726"/>
                  <a:pt x="4741" y="4720"/>
                  <a:pt x="4741" y="4706"/>
                </a:cubicBezTo>
                <a:cubicBezTo>
                  <a:pt x="4994" y="4713"/>
                  <a:pt x="5194" y="4746"/>
                  <a:pt x="5448" y="4779"/>
                </a:cubicBezTo>
                <a:cubicBezTo>
                  <a:pt x="5415" y="4793"/>
                  <a:pt x="5375" y="4799"/>
                  <a:pt x="5314" y="4806"/>
                </a:cubicBezTo>
                <a:cubicBezTo>
                  <a:pt x="5335" y="4859"/>
                  <a:pt x="5254" y="4819"/>
                  <a:pt x="5241" y="4833"/>
                </a:cubicBezTo>
                <a:cubicBezTo>
                  <a:pt x="5174" y="4833"/>
                  <a:pt x="5108" y="4833"/>
                  <a:pt x="5028" y="4819"/>
                </a:cubicBezTo>
                <a:cubicBezTo>
                  <a:pt x="5007" y="4813"/>
                  <a:pt x="5061" y="4819"/>
                  <a:pt x="5054" y="4806"/>
                </a:cubicBezTo>
                <a:cubicBezTo>
                  <a:pt x="4700" y="4786"/>
                  <a:pt x="4253" y="4773"/>
                  <a:pt x="3846" y="4746"/>
                </a:cubicBezTo>
                <a:cubicBezTo>
                  <a:pt x="3639" y="4733"/>
                  <a:pt x="3378" y="4740"/>
                  <a:pt x="3218" y="4753"/>
                </a:cubicBezTo>
                <a:cubicBezTo>
                  <a:pt x="3171" y="4760"/>
                  <a:pt x="3105" y="4734"/>
                  <a:pt x="3071" y="4780"/>
                </a:cubicBezTo>
                <a:cubicBezTo>
                  <a:pt x="3158" y="4786"/>
                  <a:pt x="3278" y="4806"/>
                  <a:pt x="3345" y="4773"/>
                </a:cubicBezTo>
                <a:cubicBezTo>
                  <a:pt x="3338" y="4800"/>
                  <a:pt x="3378" y="4786"/>
                  <a:pt x="3378" y="4806"/>
                </a:cubicBezTo>
                <a:cubicBezTo>
                  <a:pt x="3445" y="4773"/>
                  <a:pt x="3532" y="4827"/>
                  <a:pt x="3599" y="4793"/>
                </a:cubicBezTo>
                <a:cubicBezTo>
                  <a:pt x="3605" y="4800"/>
                  <a:pt x="3605" y="4806"/>
                  <a:pt x="3612" y="4813"/>
                </a:cubicBezTo>
                <a:cubicBezTo>
                  <a:pt x="3692" y="4786"/>
                  <a:pt x="3765" y="4827"/>
                  <a:pt x="3826" y="4800"/>
                </a:cubicBezTo>
                <a:cubicBezTo>
                  <a:pt x="4120" y="4826"/>
                  <a:pt x="4480" y="4846"/>
                  <a:pt x="4834" y="4853"/>
                </a:cubicBezTo>
                <a:cubicBezTo>
                  <a:pt x="4834" y="4866"/>
                  <a:pt x="4861" y="4853"/>
                  <a:pt x="4854" y="4873"/>
                </a:cubicBezTo>
                <a:cubicBezTo>
                  <a:pt x="4867" y="4859"/>
                  <a:pt x="4887" y="4866"/>
                  <a:pt x="4894" y="4853"/>
                </a:cubicBezTo>
                <a:cubicBezTo>
                  <a:pt x="5041" y="4886"/>
                  <a:pt x="5141" y="4859"/>
                  <a:pt x="5281" y="4886"/>
                </a:cubicBezTo>
                <a:cubicBezTo>
                  <a:pt x="5248" y="4939"/>
                  <a:pt x="5134" y="4912"/>
                  <a:pt x="5061" y="4932"/>
                </a:cubicBezTo>
                <a:cubicBezTo>
                  <a:pt x="5048" y="4958"/>
                  <a:pt x="5081" y="4965"/>
                  <a:pt x="5054" y="4985"/>
                </a:cubicBezTo>
                <a:cubicBezTo>
                  <a:pt x="5081" y="5018"/>
                  <a:pt x="5128" y="4978"/>
                  <a:pt x="5148" y="5005"/>
                </a:cubicBezTo>
                <a:cubicBezTo>
                  <a:pt x="5028" y="5044"/>
                  <a:pt x="4901" y="5012"/>
                  <a:pt x="4767" y="5005"/>
                </a:cubicBezTo>
                <a:cubicBezTo>
                  <a:pt x="4540" y="4998"/>
                  <a:pt x="4307" y="5025"/>
                  <a:pt x="4086" y="5018"/>
                </a:cubicBezTo>
                <a:cubicBezTo>
                  <a:pt x="3980" y="5012"/>
                  <a:pt x="3880" y="5012"/>
                  <a:pt x="3806" y="4998"/>
                </a:cubicBezTo>
                <a:cubicBezTo>
                  <a:pt x="3799" y="4998"/>
                  <a:pt x="3799" y="5012"/>
                  <a:pt x="3799" y="5012"/>
                </a:cubicBezTo>
                <a:cubicBezTo>
                  <a:pt x="3485" y="5032"/>
                  <a:pt x="3178" y="5005"/>
                  <a:pt x="2871" y="5005"/>
                </a:cubicBezTo>
                <a:cubicBezTo>
                  <a:pt x="2878" y="4998"/>
                  <a:pt x="2878" y="4985"/>
                  <a:pt x="2871" y="4978"/>
                </a:cubicBezTo>
                <a:cubicBezTo>
                  <a:pt x="2851" y="4985"/>
                  <a:pt x="2824" y="4958"/>
                  <a:pt x="2818" y="4978"/>
                </a:cubicBezTo>
                <a:cubicBezTo>
                  <a:pt x="2804" y="4938"/>
                  <a:pt x="2864" y="4951"/>
                  <a:pt x="2904" y="4945"/>
                </a:cubicBezTo>
                <a:cubicBezTo>
                  <a:pt x="2884" y="4925"/>
                  <a:pt x="2824" y="4931"/>
                  <a:pt x="2818" y="4892"/>
                </a:cubicBezTo>
                <a:cubicBezTo>
                  <a:pt x="2831" y="4905"/>
                  <a:pt x="2838" y="4885"/>
                  <a:pt x="2858" y="4892"/>
                </a:cubicBezTo>
                <a:cubicBezTo>
                  <a:pt x="2871" y="4899"/>
                  <a:pt x="2871" y="4919"/>
                  <a:pt x="2884" y="4919"/>
                </a:cubicBezTo>
                <a:cubicBezTo>
                  <a:pt x="2985" y="4905"/>
                  <a:pt x="3065" y="4931"/>
                  <a:pt x="3111" y="4885"/>
                </a:cubicBezTo>
                <a:cubicBezTo>
                  <a:pt x="2824" y="4833"/>
                  <a:pt x="2510" y="4905"/>
                  <a:pt x="2203" y="4839"/>
                </a:cubicBezTo>
                <a:cubicBezTo>
                  <a:pt x="2230" y="4819"/>
                  <a:pt x="2277" y="4826"/>
                  <a:pt x="2310" y="4806"/>
                </a:cubicBezTo>
                <a:cubicBezTo>
                  <a:pt x="2390" y="4826"/>
                  <a:pt x="2564" y="4793"/>
                  <a:pt x="2664" y="4819"/>
                </a:cubicBezTo>
                <a:cubicBezTo>
                  <a:pt x="2757" y="4839"/>
                  <a:pt x="2904" y="4826"/>
                  <a:pt x="3011" y="4826"/>
                </a:cubicBezTo>
                <a:cubicBezTo>
                  <a:pt x="2736" y="4793"/>
                  <a:pt x="2416" y="4779"/>
                  <a:pt x="2169" y="4793"/>
                </a:cubicBezTo>
                <a:cubicBezTo>
                  <a:pt x="2149" y="4793"/>
                  <a:pt x="2149" y="4779"/>
                  <a:pt x="2122" y="4786"/>
                </a:cubicBezTo>
                <a:cubicBezTo>
                  <a:pt x="1996" y="4799"/>
                  <a:pt x="1822" y="4786"/>
                  <a:pt x="1689" y="4759"/>
                </a:cubicBezTo>
                <a:cubicBezTo>
                  <a:pt x="1608" y="4799"/>
                  <a:pt x="1488" y="4773"/>
                  <a:pt x="1375" y="4766"/>
                </a:cubicBezTo>
                <a:cubicBezTo>
                  <a:pt x="1348" y="4766"/>
                  <a:pt x="1308" y="4779"/>
                  <a:pt x="1281" y="4773"/>
                </a:cubicBezTo>
                <a:cubicBezTo>
                  <a:pt x="1408" y="4805"/>
                  <a:pt x="1568" y="4799"/>
                  <a:pt x="1695" y="4819"/>
                </a:cubicBezTo>
                <a:cubicBezTo>
                  <a:pt x="1709" y="4845"/>
                  <a:pt x="1755" y="4845"/>
                  <a:pt x="1795" y="4852"/>
                </a:cubicBezTo>
                <a:cubicBezTo>
                  <a:pt x="1795" y="4859"/>
                  <a:pt x="1789" y="4859"/>
                  <a:pt x="1775" y="4865"/>
                </a:cubicBezTo>
                <a:cubicBezTo>
                  <a:pt x="1822" y="4892"/>
                  <a:pt x="1889" y="4865"/>
                  <a:pt x="1936" y="4892"/>
                </a:cubicBezTo>
                <a:cubicBezTo>
                  <a:pt x="1869" y="4911"/>
                  <a:pt x="1782" y="4879"/>
                  <a:pt x="1755" y="4938"/>
                </a:cubicBezTo>
                <a:cubicBezTo>
                  <a:pt x="1742" y="4938"/>
                  <a:pt x="1722" y="4925"/>
                  <a:pt x="1715" y="4945"/>
                </a:cubicBezTo>
                <a:cubicBezTo>
                  <a:pt x="1742" y="4951"/>
                  <a:pt x="1782" y="4945"/>
                  <a:pt x="1815" y="4965"/>
                </a:cubicBezTo>
                <a:cubicBezTo>
                  <a:pt x="1702" y="4992"/>
                  <a:pt x="1588" y="4972"/>
                  <a:pt x="1482" y="4965"/>
                </a:cubicBezTo>
                <a:cubicBezTo>
                  <a:pt x="1402" y="4958"/>
                  <a:pt x="1315" y="4978"/>
                  <a:pt x="1235" y="4972"/>
                </a:cubicBezTo>
                <a:cubicBezTo>
                  <a:pt x="1095" y="4951"/>
                  <a:pt x="961" y="4918"/>
                  <a:pt x="828" y="4951"/>
                </a:cubicBezTo>
                <a:cubicBezTo>
                  <a:pt x="808" y="4912"/>
                  <a:pt x="734" y="4905"/>
                  <a:pt x="681" y="4912"/>
                </a:cubicBezTo>
                <a:cubicBezTo>
                  <a:pt x="681" y="4912"/>
                  <a:pt x="687" y="4905"/>
                  <a:pt x="687" y="4899"/>
                </a:cubicBezTo>
                <a:cubicBezTo>
                  <a:pt x="527" y="4872"/>
                  <a:pt x="407" y="4885"/>
                  <a:pt x="227" y="4905"/>
                </a:cubicBezTo>
                <a:cubicBezTo>
                  <a:pt x="220" y="4879"/>
                  <a:pt x="187" y="4885"/>
                  <a:pt x="174" y="4872"/>
                </a:cubicBezTo>
                <a:cubicBezTo>
                  <a:pt x="220" y="4833"/>
                  <a:pt x="300" y="4819"/>
                  <a:pt x="360" y="4819"/>
                </a:cubicBezTo>
                <a:cubicBezTo>
                  <a:pt x="387" y="4780"/>
                  <a:pt x="494" y="4813"/>
                  <a:pt x="501" y="4746"/>
                </a:cubicBezTo>
                <a:cubicBezTo>
                  <a:pt x="687" y="4753"/>
                  <a:pt x="814" y="4760"/>
                  <a:pt x="1021" y="4746"/>
                </a:cubicBezTo>
                <a:cubicBezTo>
                  <a:pt x="914" y="4700"/>
                  <a:pt x="781" y="4740"/>
                  <a:pt x="667" y="4713"/>
                </a:cubicBezTo>
                <a:cubicBezTo>
                  <a:pt x="641" y="4707"/>
                  <a:pt x="621" y="4680"/>
                  <a:pt x="594" y="4674"/>
                </a:cubicBezTo>
                <a:cubicBezTo>
                  <a:pt x="527" y="4660"/>
                  <a:pt x="447" y="4660"/>
                  <a:pt x="387" y="4687"/>
                </a:cubicBezTo>
                <a:cubicBezTo>
                  <a:pt x="334" y="4647"/>
                  <a:pt x="294" y="4707"/>
                  <a:pt x="227" y="4680"/>
                </a:cubicBezTo>
                <a:cubicBezTo>
                  <a:pt x="220" y="4680"/>
                  <a:pt x="220" y="4694"/>
                  <a:pt x="220" y="4707"/>
                </a:cubicBezTo>
                <a:cubicBezTo>
                  <a:pt x="207" y="4707"/>
                  <a:pt x="207" y="4694"/>
                  <a:pt x="207" y="4680"/>
                </a:cubicBezTo>
                <a:cubicBezTo>
                  <a:pt x="174" y="4706"/>
                  <a:pt x="160" y="4680"/>
                  <a:pt x="120" y="4667"/>
                </a:cubicBezTo>
                <a:cubicBezTo>
                  <a:pt x="127" y="4641"/>
                  <a:pt x="113" y="4627"/>
                  <a:pt x="113" y="4607"/>
                </a:cubicBezTo>
                <a:cubicBezTo>
                  <a:pt x="127" y="4581"/>
                  <a:pt x="147" y="4561"/>
                  <a:pt x="180" y="4548"/>
                </a:cubicBezTo>
                <a:cubicBezTo>
                  <a:pt x="174" y="4502"/>
                  <a:pt x="207" y="4462"/>
                  <a:pt x="240" y="4436"/>
                </a:cubicBezTo>
                <a:cubicBezTo>
                  <a:pt x="280" y="4449"/>
                  <a:pt x="314" y="4469"/>
                  <a:pt x="334" y="4495"/>
                </a:cubicBezTo>
                <a:cubicBezTo>
                  <a:pt x="467" y="4515"/>
                  <a:pt x="607" y="4522"/>
                  <a:pt x="748" y="4529"/>
                </a:cubicBezTo>
                <a:cubicBezTo>
                  <a:pt x="794" y="4503"/>
                  <a:pt x="861" y="4503"/>
                  <a:pt x="921" y="4489"/>
                </a:cubicBezTo>
                <a:cubicBezTo>
                  <a:pt x="894" y="4469"/>
                  <a:pt x="854" y="4469"/>
                  <a:pt x="834" y="4476"/>
                </a:cubicBezTo>
                <a:cubicBezTo>
                  <a:pt x="808" y="4416"/>
                  <a:pt x="734" y="4410"/>
                  <a:pt x="654" y="4403"/>
                </a:cubicBezTo>
                <a:cubicBezTo>
                  <a:pt x="654" y="4396"/>
                  <a:pt x="647" y="4383"/>
                  <a:pt x="647" y="4370"/>
                </a:cubicBezTo>
                <a:cubicBezTo>
                  <a:pt x="614" y="4363"/>
                  <a:pt x="567" y="4363"/>
                  <a:pt x="534" y="4350"/>
                </a:cubicBezTo>
                <a:cubicBezTo>
                  <a:pt x="594" y="4316"/>
                  <a:pt x="687" y="4336"/>
                  <a:pt x="774" y="4330"/>
                </a:cubicBezTo>
                <a:cubicBezTo>
                  <a:pt x="748" y="4303"/>
                  <a:pt x="694" y="4316"/>
                  <a:pt x="654" y="4310"/>
                </a:cubicBezTo>
                <a:cubicBezTo>
                  <a:pt x="567" y="4296"/>
                  <a:pt x="414" y="4263"/>
                  <a:pt x="320" y="4250"/>
                </a:cubicBezTo>
                <a:cubicBezTo>
                  <a:pt x="300" y="4250"/>
                  <a:pt x="280" y="4257"/>
                  <a:pt x="260" y="4250"/>
                </a:cubicBezTo>
                <a:cubicBezTo>
                  <a:pt x="214" y="4243"/>
                  <a:pt x="187" y="4197"/>
                  <a:pt x="140" y="4197"/>
                </a:cubicBezTo>
                <a:cubicBezTo>
                  <a:pt x="167" y="4145"/>
                  <a:pt x="140" y="4098"/>
                  <a:pt x="214" y="4085"/>
                </a:cubicBezTo>
                <a:cubicBezTo>
                  <a:pt x="234" y="4092"/>
                  <a:pt x="234" y="4105"/>
                  <a:pt x="240" y="4118"/>
                </a:cubicBezTo>
                <a:cubicBezTo>
                  <a:pt x="287" y="4118"/>
                  <a:pt x="320" y="4125"/>
                  <a:pt x="360" y="4132"/>
                </a:cubicBezTo>
                <a:cubicBezTo>
                  <a:pt x="360" y="4165"/>
                  <a:pt x="354" y="4165"/>
                  <a:pt x="374" y="4185"/>
                </a:cubicBezTo>
                <a:cubicBezTo>
                  <a:pt x="347" y="4185"/>
                  <a:pt x="334" y="4191"/>
                  <a:pt x="327" y="4205"/>
                </a:cubicBezTo>
                <a:cubicBezTo>
                  <a:pt x="360" y="4225"/>
                  <a:pt x="454" y="4211"/>
                  <a:pt x="467" y="4165"/>
                </a:cubicBezTo>
                <a:cubicBezTo>
                  <a:pt x="581" y="4179"/>
                  <a:pt x="721" y="4172"/>
                  <a:pt x="834" y="4165"/>
                </a:cubicBezTo>
                <a:cubicBezTo>
                  <a:pt x="781" y="4112"/>
                  <a:pt x="721" y="4145"/>
                  <a:pt x="661" y="4145"/>
                </a:cubicBezTo>
                <a:cubicBezTo>
                  <a:pt x="667" y="4138"/>
                  <a:pt x="667" y="4118"/>
                  <a:pt x="681" y="4118"/>
                </a:cubicBezTo>
                <a:cubicBezTo>
                  <a:pt x="647" y="4072"/>
                  <a:pt x="554" y="4086"/>
                  <a:pt x="487" y="4072"/>
                </a:cubicBezTo>
                <a:cubicBezTo>
                  <a:pt x="527" y="4046"/>
                  <a:pt x="581" y="4032"/>
                  <a:pt x="594" y="3993"/>
                </a:cubicBezTo>
                <a:cubicBezTo>
                  <a:pt x="661" y="3993"/>
                  <a:pt x="674" y="3966"/>
                  <a:pt x="741" y="3980"/>
                </a:cubicBezTo>
                <a:cubicBezTo>
                  <a:pt x="748" y="3959"/>
                  <a:pt x="714" y="3953"/>
                  <a:pt x="727" y="3946"/>
                </a:cubicBezTo>
                <a:cubicBezTo>
                  <a:pt x="748" y="3953"/>
                  <a:pt x="781" y="3946"/>
                  <a:pt x="781" y="3980"/>
                </a:cubicBezTo>
                <a:cubicBezTo>
                  <a:pt x="828" y="3966"/>
                  <a:pt x="881" y="3966"/>
                  <a:pt x="934" y="3953"/>
                </a:cubicBezTo>
                <a:cubicBezTo>
                  <a:pt x="808" y="3939"/>
                  <a:pt x="647" y="3880"/>
                  <a:pt x="501" y="3860"/>
                </a:cubicBezTo>
                <a:cubicBezTo>
                  <a:pt x="454" y="3853"/>
                  <a:pt x="407" y="3867"/>
                  <a:pt x="360" y="3853"/>
                </a:cubicBezTo>
                <a:cubicBezTo>
                  <a:pt x="254" y="3821"/>
                  <a:pt x="240" y="3708"/>
                  <a:pt x="220" y="3589"/>
                </a:cubicBezTo>
                <a:cubicBezTo>
                  <a:pt x="220" y="3563"/>
                  <a:pt x="194" y="3569"/>
                  <a:pt x="200" y="3543"/>
                </a:cubicBezTo>
                <a:cubicBezTo>
                  <a:pt x="234" y="3549"/>
                  <a:pt x="254" y="3490"/>
                  <a:pt x="227" y="3477"/>
                </a:cubicBezTo>
                <a:cubicBezTo>
                  <a:pt x="240" y="3457"/>
                  <a:pt x="267" y="3444"/>
                  <a:pt x="294" y="3430"/>
                </a:cubicBezTo>
                <a:cubicBezTo>
                  <a:pt x="294" y="3417"/>
                  <a:pt x="280" y="3410"/>
                  <a:pt x="274" y="3404"/>
                </a:cubicBezTo>
                <a:cubicBezTo>
                  <a:pt x="280" y="3384"/>
                  <a:pt x="300" y="3384"/>
                  <a:pt x="300" y="3358"/>
                </a:cubicBezTo>
                <a:cubicBezTo>
                  <a:pt x="294" y="3351"/>
                  <a:pt x="280" y="3351"/>
                  <a:pt x="267" y="3344"/>
                </a:cubicBezTo>
                <a:cubicBezTo>
                  <a:pt x="267" y="3318"/>
                  <a:pt x="274" y="3291"/>
                  <a:pt x="260" y="3278"/>
                </a:cubicBezTo>
                <a:cubicBezTo>
                  <a:pt x="234" y="3278"/>
                  <a:pt x="227" y="3291"/>
                  <a:pt x="200" y="3285"/>
                </a:cubicBezTo>
                <a:cubicBezTo>
                  <a:pt x="207" y="3245"/>
                  <a:pt x="194" y="3219"/>
                  <a:pt x="140" y="3219"/>
                </a:cubicBezTo>
                <a:cubicBezTo>
                  <a:pt x="140" y="3113"/>
                  <a:pt x="0" y="3159"/>
                  <a:pt x="0" y="3080"/>
                </a:cubicBezTo>
                <a:cubicBezTo>
                  <a:pt x="0" y="3020"/>
                  <a:pt x="87" y="3000"/>
                  <a:pt x="93" y="2934"/>
                </a:cubicBezTo>
                <a:cubicBezTo>
                  <a:pt x="93" y="2934"/>
                  <a:pt x="93" y="2934"/>
                  <a:pt x="140" y="2934"/>
                </a:cubicBezTo>
                <a:cubicBezTo>
                  <a:pt x="174" y="2881"/>
                  <a:pt x="147" y="2809"/>
                  <a:pt x="187" y="2762"/>
                </a:cubicBezTo>
                <a:cubicBezTo>
                  <a:pt x="127" y="2710"/>
                  <a:pt x="154" y="2611"/>
                  <a:pt x="260" y="2657"/>
                </a:cubicBezTo>
                <a:cubicBezTo>
                  <a:pt x="274" y="2664"/>
                  <a:pt x="274" y="2684"/>
                  <a:pt x="280" y="2690"/>
                </a:cubicBezTo>
                <a:cubicBezTo>
                  <a:pt x="320" y="2704"/>
                  <a:pt x="340" y="2677"/>
                  <a:pt x="367" y="2677"/>
                </a:cubicBezTo>
                <a:cubicBezTo>
                  <a:pt x="374" y="2651"/>
                  <a:pt x="374" y="2644"/>
                  <a:pt x="380" y="2617"/>
                </a:cubicBezTo>
                <a:cubicBezTo>
                  <a:pt x="454" y="2598"/>
                  <a:pt x="467" y="2519"/>
                  <a:pt x="487" y="2446"/>
                </a:cubicBezTo>
                <a:cubicBezTo>
                  <a:pt x="420" y="2380"/>
                  <a:pt x="287" y="2466"/>
                  <a:pt x="234" y="2505"/>
                </a:cubicBezTo>
                <a:cubicBezTo>
                  <a:pt x="207" y="2466"/>
                  <a:pt x="154" y="2479"/>
                  <a:pt x="113" y="2452"/>
                </a:cubicBezTo>
                <a:cubicBezTo>
                  <a:pt x="107" y="2373"/>
                  <a:pt x="133" y="2327"/>
                  <a:pt x="174" y="2293"/>
                </a:cubicBezTo>
                <a:cubicBezTo>
                  <a:pt x="160" y="2254"/>
                  <a:pt x="100" y="2273"/>
                  <a:pt x="87" y="2293"/>
                </a:cubicBezTo>
                <a:cubicBezTo>
                  <a:pt x="127" y="2227"/>
                  <a:pt x="180" y="2121"/>
                  <a:pt x="327" y="2134"/>
                </a:cubicBezTo>
                <a:cubicBezTo>
                  <a:pt x="320" y="2161"/>
                  <a:pt x="340" y="2161"/>
                  <a:pt x="340" y="2187"/>
                </a:cubicBezTo>
                <a:cubicBezTo>
                  <a:pt x="327" y="2194"/>
                  <a:pt x="314" y="2194"/>
                  <a:pt x="307" y="2207"/>
                </a:cubicBezTo>
                <a:cubicBezTo>
                  <a:pt x="307" y="2267"/>
                  <a:pt x="367" y="2273"/>
                  <a:pt x="420" y="2280"/>
                </a:cubicBezTo>
                <a:cubicBezTo>
                  <a:pt x="420" y="2300"/>
                  <a:pt x="434" y="2307"/>
                  <a:pt x="447" y="2313"/>
                </a:cubicBezTo>
                <a:cubicBezTo>
                  <a:pt x="467" y="2313"/>
                  <a:pt x="474" y="2307"/>
                  <a:pt x="487" y="2293"/>
                </a:cubicBezTo>
                <a:cubicBezTo>
                  <a:pt x="474" y="2254"/>
                  <a:pt x="427" y="2254"/>
                  <a:pt x="387" y="2241"/>
                </a:cubicBezTo>
                <a:cubicBezTo>
                  <a:pt x="400" y="2227"/>
                  <a:pt x="414" y="2247"/>
                  <a:pt x="427" y="2227"/>
                </a:cubicBezTo>
                <a:cubicBezTo>
                  <a:pt x="420" y="2142"/>
                  <a:pt x="320" y="2142"/>
                  <a:pt x="307" y="2056"/>
                </a:cubicBezTo>
                <a:cubicBezTo>
                  <a:pt x="347" y="2049"/>
                  <a:pt x="347" y="2009"/>
                  <a:pt x="380" y="1996"/>
                </a:cubicBezTo>
                <a:cubicBezTo>
                  <a:pt x="347" y="1963"/>
                  <a:pt x="400" y="1923"/>
                  <a:pt x="360" y="1884"/>
                </a:cubicBezTo>
                <a:cubicBezTo>
                  <a:pt x="380" y="1877"/>
                  <a:pt x="387" y="1851"/>
                  <a:pt x="414" y="1851"/>
                </a:cubicBezTo>
                <a:cubicBezTo>
                  <a:pt x="420" y="1824"/>
                  <a:pt x="394" y="1831"/>
                  <a:pt x="394" y="1804"/>
                </a:cubicBezTo>
                <a:cubicBezTo>
                  <a:pt x="414" y="1784"/>
                  <a:pt x="407" y="1764"/>
                  <a:pt x="407" y="1725"/>
                </a:cubicBezTo>
                <a:cubicBezTo>
                  <a:pt x="461" y="1732"/>
                  <a:pt x="481" y="1738"/>
                  <a:pt x="541" y="1732"/>
                </a:cubicBezTo>
                <a:cubicBezTo>
                  <a:pt x="554" y="1718"/>
                  <a:pt x="534" y="1718"/>
                  <a:pt x="541" y="1698"/>
                </a:cubicBezTo>
                <a:cubicBezTo>
                  <a:pt x="561" y="1698"/>
                  <a:pt x="574" y="1685"/>
                  <a:pt x="594" y="1678"/>
                </a:cubicBezTo>
                <a:cubicBezTo>
                  <a:pt x="567" y="1638"/>
                  <a:pt x="521" y="1619"/>
                  <a:pt x="481" y="1599"/>
                </a:cubicBezTo>
                <a:cubicBezTo>
                  <a:pt x="494" y="1566"/>
                  <a:pt x="461" y="1553"/>
                  <a:pt x="434" y="1546"/>
                </a:cubicBezTo>
                <a:cubicBezTo>
                  <a:pt x="434" y="1526"/>
                  <a:pt x="447" y="1513"/>
                  <a:pt x="420" y="1513"/>
                </a:cubicBezTo>
                <a:cubicBezTo>
                  <a:pt x="427" y="1499"/>
                  <a:pt x="447" y="1499"/>
                  <a:pt x="461" y="1493"/>
                </a:cubicBezTo>
                <a:cubicBezTo>
                  <a:pt x="461" y="1479"/>
                  <a:pt x="440" y="1479"/>
                  <a:pt x="447" y="1459"/>
                </a:cubicBezTo>
                <a:cubicBezTo>
                  <a:pt x="461" y="1459"/>
                  <a:pt x="461" y="1466"/>
                  <a:pt x="474" y="1466"/>
                </a:cubicBezTo>
                <a:cubicBezTo>
                  <a:pt x="474" y="1446"/>
                  <a:pt x="481" y="1432"/>
                  <a:pt x="461" y="1432"/>
                </a:cubicBezTo>
                <a:cubicBezTo>
                  <a:pt x="481" y="1412"/>
                  <a:pt x="507" y="1432"/>
                  <a:pt x="534" y="1419"/>
                </a:cubicBezTo>
                <a:cubicBezTo>
                  <a:pt x="521" y="1386"/>
                  <a:pt x="461" y="1406"/>
                  <a:pt x="434" y="1386"/>
                </a:cubicBezTo>
                <a:cubicBezTo>
                  <a:pt x="467" y="1379"/>
                  <a:pt x="447" y="1352"/>
                  <a:pt x="487" y="1359"/>
                </a:cubicBezTo>
                <a:cubicBezTo>
                  <a:pt x="527" y="1266"/>
                  <a:pt x="647" y="1352"/>
                  <a:pt x="734" y="1339"/>
                </a:cubicBezTo>
                <a:cubicBezTo>
                  <a:pt x="727" y="1332"/>
                  <a:pt x="714" y="1326"/>
                  <a:pt x="714" y="1306"/>
                </a:cubicBezTo>
                <a:cubicBezTo>
                  <a:pt x="687" y="1306"/>
                  <a:pt x="667" y="1286"/>
                  <a:pt x="627" y="1286"/>
                </a:cubicBezTo>
                <a:cubicBezTo>
                  <a:pt x="641" y="1266"/>
                  <a:pt x="661" y="1292"/>
                  <a:pt x="681" y="1292"/>
                </a:cubicBezTo>
                <a:cubicBezTo>
                  <a:pt x="694" y="1279"/>
                  <a:pt x="674" y="1259"/>
                  <a:pt x="647" y="1266"/>
                </a:cubicBezTo>
                <a:cubicBezTo>
                  <a:pt x="641" y="1246"/>
                  <a:pt x="661" y="1252"/>
                  <a:pt x="674" y="1252"/>
                </a:cubicBezTo>
                <a:cubicBezTo>
                  <a:pt x="667" y="1246"/>
                  <a:pt x="647" y="1246"/>
                  <a:pt x="641" y="1239"/>
                </a:cubicBezTo>
                <a:cubicBezTo>
                  <a:pt x="614" y="1246"/>
                  <a:pt x="661" y="1259"/>
                  <a:pt x="641" y="1259"/>
                </a:cubicBezTo>
                <a:cubicBezTo>
                  <a:pt x="601" y="1272"/>
                  <a:pt x="621" y="1220"/>
                  <a:pt x="594" y="1220"/>
                </a:cubicBezTo>
                <a:cubicBezTo>
                  <a:pt x="667" y="1213"/>
                  <a:pt x="761" y="1292"/>
                  <a:pt x="808" y="1226"/>
                </a:cubicBezTo>
                <a:cubicBezTo>
                  <a:pt x="821" y="1226"/>
                  <a:pt x="828" y="1240"/>
                  <a:pt x="841" y="1240"/>
                </a:cubicBezTo>
                <a:cubicBezTo>
                  <a:pt x="801" y="1259"/>
                  <a:pt x="854" y="1266"/>
                  <a:pt x="828" y="1286"/>
                </a:cubicBezTo>
                <a:cubicBezTo>
                  <a:pt x="828" y="1306"/>
                  <a:pt x="868" y="1299"/>
                  <a:pt x="874" y="1292"/>
                </a:cubicBezTo>
                <a:cubicBezTo>
                  <a:pt x="881" y="1279"/>
                  <a:pt x="874" y="1279"/>
                  <a:pt x="868" y="1279"/>
                </a:cubicBezTo>
                <a:cubicBezTo>
                  <a:pt x="901" y="1266"/>
                  <a:pt x="874" y="1318"/>
                  <a:pt x="914" y="1325"/>
                </a:cubicBezTo>
                <a:cubicBezTo>
                  <a:pt x="888" y="1325"/>
                  <a:pt x="861" y="1325"/>
                  <a:pt x="868" y="1352"/>
                </a:cubicBezTo>
                <a:cubicBezTo>
                  <a:pt x="874" y="1365"/>
                  <a:pt x="908" y="1352"/>
                  <a:pt x="914" y="1365"/>
                </a:cubicBezTo>
                <a:cubicBezTo>
                  <a:pt x="874" y="1418"/>
                  <a:pt x="854" y="1312"/>
                  <a:pt x="794" y="1312"/>
                </a:cubicBezTo>
                <a:cubicBezTo>
                  <a:pt x="774" y="1325"/>
                  <a:pt x="808" y="1338"/>
                  <a:pt x="801" y="1352"/>
                </a:cubicBezTo>
                <a:cubicBezTo>
                  <a:pt x="781" y="1352"/>
                  <a:pt x="781" y="1365"/>
                  <a:pt x="761" y="1358"/>
                </a:cubicBezTo>
                <a:cubicBezTo>
                  <a:pt x="774" y="1385"/>
                  <a:pt x="828" y="1378"/>
                  <a:pt x="868" y="1385"/>
                </a:cubicBezTo>
                <a:cubicBezTo>
                  <a:pt x="888" y="1425"/>
                  <a:pt x="934" y="1451"/>
                  <a:pt x="994" y="1465"/>
                </a:cubicBezTo>
                <a:cubicBezTo>
                  <a:pt x="1001" y="1438"/>
                  <a:pt x="1008" y="1445"/>
                  <a:pt x="1021" y="1431"/>
                </a:cubicBezTo>
                <a:cubicBezTo>
                  <a:pt x="994" y="1398"/>
                  <a:pt x="1021" y="1412"/>
                  <a:pt x="1008" y="1385"/>
                </a:cubicBezTo>
                <a:cubicBezTo>
                  <a:pt x="1095" y="1412"/>
                  <a:pt x="1208" y="1445"/>
                  <a:pt x="1321" y="1419"/>
                </a:cubicBezTo>
                <a:cubicBezTo>
                  <a:pt x="1295" y="1385"/>
                  <a:pt x="1195" y="1405"/>
                  <a:pt x="1201" y="1339"/>
                </a:cubicBezTo>
                <a:cubicBezTo>
                  <a:pt x="1201" y="1326"/>
                  <a:pt x="1208" y="1326"/>
                  <a:pt x="1221" y="1326"/>
                </a:cubicBezTo>
                <a:cubicBezTo>
                  <a:pt x="1215" y="1319"/>
                  <a:pt x="1208" y="1319"/>
                  <a:pt x="1201" y="1312"/>
                </a:cubicBezTo>
                <a:cubicBezTo>
                  <a:pt x="1241" y="1299"/>
                  <a:pt x="1295" y="1292"/>
                  <a:pt x="1321" y="1326"/>
                </a:cubicBezTo>
                <a:cubicBezTo>
                  <a:pt x="1355" y="1293"/>
                  <a:pt x="1428" y="1332"/>
                  <a:pt x="1442" y="1286"/>
                </a:cubicBezTo>
                <a:cubicBezTo>
                  <a:pt x="1395" y="1246"/>
                  <a:pt x="1342" y="1280"/>
                  <a:pt x="1301" y="1253"/>
                </a:cubicBezTo>
                <a:cubicBezTo>
                  <a:pt x="1295" y="1253"/>
                  <a:pt x="1295" y="1266"/>
                  <a:pt x="1295" y="1273"/>
                </a:cubicBezTo>
                <a:cubicBezTo>
                  <a:pt x="1255" y="1273"/>
                  <a:pt x="1208" y="1266"/>
                  <a:pt x="1215" y="1220"/>
                </a:cubicBezTo>
                <a:cubicBezTo>
                  <a:pt x="1208" y="1207"/>
                  <a:pt x="1175" y="1220"/>
                  <a:pt x="1168" y="1207"/>
                </a:cubicBezTo>
                <a:cubicBezTo>
                  <a:pt x="1168" y="1187"/>
                  <a:pt x="1188" y="1207"/>
                  <a:pt x="1188" y="1173"/>
                </a:cubicBezTo>
                <a:cubicBezTo>
                  <a:pt x="1155" y="1154"/>
                  <a:pt x="1168" y="1193"/>
                  <a:pt x="1148" y="1207"/>
                </a:cubicBezTo>
                <a:cubicBezTo>
                  <a:pt x="1128" y="1207"/>
                  <a:pt x="1135" y="1187"/>
                  <a:pt x="1115" y="1193"/>
                </a:cubicBezTo>
                <a:cubicBezTo>
                  <a:pt x="1101" y="1193"/>
                  <a:pt x="1101" y="1207"/>
                  <a:pt x="1101" y="1227"/>
                </a:cubicBezTo>
                <a:cubicBezTo>
                  <a:pt x="1068" y="1227"/>
                  <a:pt x="1081" y="1187"/>
                  <a:pt x="1041" y="1193"/>
                </a:cubicBezTo>
                <a:cubicBezTo>
                  <a:pt x="1068" y="1153"/>
                  <a:pt x="1121" y="1193"/>
                  <a:pt x="1161" y="1173"/>
                </a:cubicBezTo>
                <a:cubicBezTo>
                  <a:pt x="1155" y="1154"/>
                  <a:pt x="1148" y="1134"/>
                  <a:pt x="1121" y="1134"/>
                </a:cubicBezTo>
                <a:cubicBezTo>
                  <a:pt x="1141" y="1114"/>
                  <a:pt x="1168" y="1134"/>
                  <a:pt x="1188" y="1141"/>
                </a:cubicBezTo>
                <a:cubicBezTo>
                  <a:pt x="1188" y="1147"/>
                  <a:pt x="1175" y="1141"/>
                  <a:pt x="1175" y="1147"/>
                </a:cubicBezTo>
                <a:cubicBezTo>
                  <a:pt x="1188" y="1161"/>
                  <a:pt x="1195" y="1154"/>
                  <a:pt x="1215" y="1161"/>
                </a:cubicBezTo>
                <a:cubicBezTo>
                  <a:pt x="1221" y="1141"/>
                  <a:pt x="1188" y="1161"/>
                  <a:pt x="1195" y="1141"/>
                </a:cubicBezTo>
                <a:cubicBezTo>
                  <a:pt x="1221" y="1141"/>
                  <a:pt x="1241" y="1147"/>
                  <a:pt x="1241" y="1161"/>
                </a:cubicBezTo>
                <a:cubicBezTo>
                  <a:pt x="1241" y="1187"/>
                  <a:pt x="1228" y="1161"/>
                  <a:pt x="1215" y="1167"/>
                </a:cubicBezTo>
                <a:cubicBezTo>
                  <a:pt x="1221" y="1207"/>
                  <a:pt x="1255" y="1213"/>
                  <a:pt x="1268" y="1233"/>
                </a:cubicBezTo>
                <a:cubicBezTo>
                  <a:pt x="1288" y="1233"/>
                  <a:pt x="1315" y="1207"/>
                  <a:pt x="1308" y="1200"/>
                </a:cubicBezTo>
                <a:cubicBezTo>
                  <a:pt x="1348" y="1200"/>
                  <a:pt x="1388" y="1180"/>
                  <a:pt x="1395" y="1134"/>
                </a:cubicBezTo>
                <a:cubicBezTo>
                  <a:pt x="1435" y="1134"/>
                  <a:pt x="1455" y="1134"/>
                  <a:pt x="1482" y="1121"/>
                </a:cubicBezTo>
                <a:cubicBezTo>
                  <a:pt x="1482" y="1114"/>
                  <a:pt x="1488" y="1101"/>
                  <a:pt x="1475" y="1101"/>
                </a:cubicBezTo>
                <a:cubicBezTo>
                  <a:pt x="1608" y="1081"/>
                  <a:pt x="1729" y="1153"/>
                  <a:pt x="1849" y="1094"/>
                </a:cubicBezTo>
                <a:cubicBezTo>
                  <a:pt x="1855" y="1074"/>
                  <a:pt x="1829" y="1087"/>
                  <a:pt x="1835" y="1067"/>
                </a:cubicBezTo>
                <a:cubicBezTo>
                  <a:pt x="1855" y="1041"/>
                  <a:pt x="1922" y="1093"/>
                  <a:pt x="1929" y="1047"/>
                </a:cubicBezTo>
                <a:cubicBezTo>
                  <a:pt x="2022" y="1073"/>
                  <a:pt x="2122" y="1041"/>
                  <a:pt x="2202" y="1014"/>
                </a:cubicBezTo>
                <a:cubicBezTo>
                  <a:pt x="2202" y="994"/>
                  <a:pt x="2182" y="1000"/>
                  <a:pt x="2169" y="987"/>
                </a:cubicBezTo>
                <a:cubicBezTo>
                  <a:pt x="2169" y="961"/>
                  <a:pt x="2176" y="961"/>
                  <a:pt x="2162" y="941"/>
                </a:cubicBezTo>
                <a:cubicBezTo>
                  <a:pt x="2176" y="934"/>
                  <a:pt x="2196" y="934"/>
                  <a:pt x="2202" y="914"/>
                </a:cubicBezTo>
                <a:cubicBezTo>
                  <a:pt x="2176" y="894"/>
                  <a:pt x="2129" y="894"/>
                  <a:pt x="2109" y="921"/>
                </a:cubicBezTo>
                <a:cubicBezTo>
                  <a:pt x="2109" y="941"/>
                  <a:pt x="2129" y="941"/>
                  <a:pt x="2136" y="954"/>
                </a:cubicBezTo>
                <a:cubicBezTo>
                  <a:pt x="2122" y="961"/>
                  <a:pt x="2096" y="974"/>
                  <a:pt x="2109" y="981"/>
                </a:cubicBezTo>
                <a:cubicBezTo>
                  <a:pt x="2109" y="1008"/>
                  <a:pt x="2082" y="968"/>
                  <a:pt x="2082" y="988"/>
                </a:cubicBezTo>
                <a:cubicBezTo>
                  <a:pt x="2069" y="982"/>
                  <a:pt x="2096" y="962"/>
                  <a:pt x="2069" y="948"/>
                </a:cubicBezTo>
                <a:cubicBezTo>
                  <a:pt x="2082" y="922"/>
                  <a:pt x="2089" y="922"/>
                  <a:pt x="2082" y="882"/>
                </a:cubicBezTo>
                <a:cubicBezTo>
                  <a:pt x="2122" y="902"/>
                  <a:pt x="2182" y="876"/>
                  <a:pt x="2202" y="902"/>
                </a:cubicBezTo>
                <a:cubicBezTo>
                  <a:pt x="2283" y="863"/>
                  <a:pt x="2343" y="916"/>
                  <a:pt x="2423" y="902"/>
                </a:cubicBezTo>
                <a:cubicBezTo>
                  <a:pt x="2436" y="896"/>
                  <a:pt x="2436" y="916"/>
                  <a:pt x="2449" y="916"/>
                </a:cubicBezTo>
                <a:cubicBezTo>
                  <a:pt x="2483" y="889"/>
                  <a:pt x="2496" y="909"/>
                  <a:pt x="2536" y="902"/>
                </a:cubicBezTo>
                <a:cubicBezTo>
                  <a:pt x="2543" y="936"/>
                  <a:pt x="2503" y="922"/>
                  <a:pt x="2496" y="936"/>
                </a:cubicBezTo>
                <a:cubicBezTo>
                  <a:pt x="2523" y="956"/>
                  <a:pt x="2543" y="936"/>
                  <a:pt x="2576" y="949"/>
                </a:cubicBezTo>
                <a:cubicBezTo>
                  <a:pt x="2583" y="942"/>
                  <a:pt x="2583" y="929"/>
                  <a:pt x="2590" y="916"/>
                </a:cubicBezTo>
                <a:cubicBezTo>
                  <a:pt x="2610" y="922"/>
                  <a:pt x="2636" y="929"/>
                  <a:pt x="2670" y="922"/>
                </a:cubicBezTo>
                <a:cubicBezTo>
                  <a:pt x="2656" y="936"/>
                  <a:pt x="2636" y="936"/>
                  <a:pt x="2616" y="936"/>
                </a:cubicBezTo>
                <a:cubicBezTo>
                  <a:pt x="2696" y="956"/>
                  <a:pt x="2756" y="962"/>
                  <a:pt x="2837" y="942"/>
                </a:cubicBezTo>
                <a:cubicBezTo>
                  <a:pt x="2883" y="962"/>
                  <a:pt x="2977" y="936"/>
                  <a:pt x="2990" y="1002"/>
                </a:cubicBezTo>
                <a:cubicBezTo>
                  <a:pt x="3010" y="1002"/>
                  <a:pt x="3003" y="982"/>
                  <a:pt x="3030" y="988"/>
                </a:cubicBezTo>
                <a:cubicBezTo>
                  <a:pt x="3030" y="975"/>
                  <a:pt x="3003" y="988"/>
                  <a:pt x="3010" y="968"/>
                </a:cubicBezTo>
                <a:cubicBezTo>
                  <a:pt x="3070" y="955"/>
                  <a:pt x="3130" y="982"/>
                  <a:pt x="3130" y="1034"/>
                </a:cubicBezTo>
                <a:cubicBezTo>
                  <a:pt x="3164" y="1034"/>
                  <a:pt x="3170" y="1014"/>
                  <a:pt x="3210" y="1028"/>
                </a:cubicBezTo>
                <a:cubicBezTo>
                  <a:pt x="3217" y="982"/>
                  <a:pt x="3150" y="1008"/>
                  <a:pt x="3150" y="975"/>
                </a:cubicBezTo>
                <a:cubicBezTo>
                  <a:pt x="3177" y="948"/>
                  <a:pt x="3217" y="1001"/>
                  <a:pt x="3217" y="955"/>
                </a:cubicBezTo>
                <a:cubicBezTo>
                  <a:pt x="3264" y="962"/>
                  <a:pt x="3224" y="1028"/>
                  <a:pt x="3270" y="1034"/>
                </a:cubicBezTo>
                <a:cubicBezTo>
                  <a:pt x="3277" y="1028"/>
                  <a:pt x="3264" y="995"/>
                  <a:pt x="3277" y="982"/>
                </a:cubicBezTo>
                <a:cubicBezTo>
                  <a:pt x="3337" y="975"/>
                  <a:pt x="3404" y="1002"/>
                  <a:pt x="3444" y="988"/>
                </a:cubicBezTo>
                <a:cubicBezTo>
                  <a:pt x="3424" y="982"/>
                  <a:pt x="3437" y="962"/>
                  <a:pt x="3411" y="955"/>
                </a:cubicBezTo>
                <a:cubicBezTo>
                  <a:pt x="3411" y="942"/>
                  <a:pt x="3437" y="948"/>
                  <a:pt x="3451" y="948"/>
                </a:cubicBezTo>
                <a:cubicBezTo>
                  <a:pt x="3457" y="974"/>
                  <a:pt x="3464" y="994"/>
                  <a:pt x="3511" y="988"/>
                </a:cubicBezTo>
                <a:cubicBezTo>
                  <a:pt x="3511" y="1014"/>
                  <a:pt x="3491" y="1014"/>
                  <a:pt x="3484" y="1027"/>
                </a:cubicBezTo>
                <a:cubicBezTo>
                  <a:pt x="3504" y="1047"/>
                  <a:pt x="3571" y="1047"/>
                  <a:pt x="3597" y="1047"/>
                </a:cubicBezTo>
                <a:cubicBezTo>
                  <a:pt x="3591" y="1028"/>
                  <a:pt x="3571" y="1014"/>
                  <a:pt x="3551" y="1001"/>
                </a:cubicBezTo>
                <a:cubicBezTo>
                  <a:pt x="3544" y="981"/>
                  <a:pt x="3564" y="988"/>
                  <a:pt x="3557" y="968"/>
                </a:cubicBezTo>
                <a:cubicBezTo>
                  <a:pt x="3604" y="961"/>
                  <a:pt x="3611" y="1000"/>
                  <a:pt x="3651" y="1007"/>
                </a:cubicBezTo>
                <a:cubicBezTo>
                  <a:pt x="3617" y="1053"/>
                  <a:pt x="3724" y="1060"/>
                  <a:pt x="3764" y="1053"/>
                </a:cubicBezTo>
                <a:cubicBezTo>
                  <a:pt x="3771" y="1033"/>
                  <a:pt x="3744" y="1047"/>
                  <a:pt x="3744" y="1033"/>
                </a:cubicBezTo>
                <a:cubicBezTo>
                  <a:pt x="3764" y="1000"/>
                  <a:pt x="3811" y="1027"/>
                  <a:pt x="3824" y="1053"/>
                </a:cubicBezTo>
                <a:cubicBezTo>
                  <a:pt x="3864" y="1033"/>
                  <a:pt x="3911" y="1020"/>
                  <a:pt x="3911" y="1053"/>
                </a:cubicBezTo>
                <a:cubicBezTo>
                  <a:pt x="3938" y="1053"/>
                  <a:pt x="3944" y="1047"/>
                  <a:pt x="3964" y="1040"/>
                </a:cubicBezTo>
                <a:cubicBezTo>
                  <a:pt x="3978" y="1067"/>
                  <a:pt x="4065" y="1093"/>
                  <a:pt x="4078" y="1047"/>
                </a:cubicBezTo>
                <a:cubicBezTo>
                  <a:pt x="4111" y="1060"/>
                  <a:pt x="4158" y="1087"/>
                  <a:pt x="4205" y="1067"/>
                </a:cubicBezTo>
                <a:cubicBezTo>
                  <a:pt x="4225" y="1067"/>
                  <a:pt x="4198" y="1060"/>
                  <a:pt x="4205" y="1047"/>
                </a:cubicBezTo>
                <a:cubicBezTo>
                  <a:pt x="4218" y="1040"/>
                  <a:pt x="4231" y="1047"/>
                  <a:pt x="4258" y="1040"/>
                </a:cubicBezTo>
                <a:cubicBezTo>
                  <a:pt x="4251" y="1073"/>
                  <a:pt x="4298" y="1066"/>
                  <a:pt x="4298" y="1093"/>
                </a:cubicBezTo>
                <a:cubicBezTo>
                  <a:pt x="4372" y="1053"/>
                  <a:pt x="4478" y="1099"/>
                  <a:pt x="4532" y="1093"/>
                </a:cubicBezTo>
                <a:cubicBezTo>
                  <a:pt x="4532" y="1106"/>
                  <a:pt x="4512" y="1099"/>
                  <a:pt x="4512" y="1113"/>
                </a:cubicBezTo>
                <a:cubicBezTo>
                  <a:pt x="4552" y="1119"/>
                  <a:pt x="4538" y="1067"/>
                  <a:pt x="4579" y="1073"/>
                </a:cubicBezTo>
                <a:cubicBezTo>
                  <a:pt x="4605" y="1073"/>
                  <a:pt x="4572" y="1093"/>
                  <a:pt x="4585" y="1100"/>
                </a:cubicBezTo>
                <a:cubicBezTo>
                  <a:pt x="4632" y="1100"/>
                  <a:pt x="4652" y="1120"/>
                  <a:pt x="4685" y="1127"/>
                </a:cubicBezTo>
                <a:cubicBezTo>
                  <a:pt x="4705" y="1127"/>
                  <a:pt x="4712" y="1107"/>
                  <a:pt x="4725" y="1093"/>
                </a:cubicBezTo>
                <a:cubicBezTo>
                  <a:pt x="4745" y="1093"/>
                  <a:pt x="4759" y="1093"/>
                  <a:pt x="4772" y="1100"/>
                </a:cubicBezTo>
                <a:cubicBezTo>
                  <a:pt x="4779" y="1119"/>
                  <a:pt x="4779" y="1119"/>
                  <a:pt x="4772" y="1139"/>
                </a:cubicBezTo>
                <a:cubicBezTo>
                  <a:pt x="4819" y="1153"/>
                  <a:pt x="4879" y="1133"/>
                  <a:pt x="4932" y="1139"/>
                </a:cubicBezTo>
                <a:cubicBezTo>
                  <a:pt x="4939" y="1133"/>
                  <a:pt x="4939" y="1126"/>
                  <a:pt x="4939" y="1119"/>
                </a:cubicBezTo>
                <a:cubicBezTo>
                  <a:pt x="5012" y="1146"/>
                  <a:pt x="5126" y="1113"/>
                  <a:pt x="5239" y="1133"/>
                </a:cubicBezTo>
                <a:cubicBezTo>
                  <a:pt x="5233" y="1139"/>
                  <a:pt x="5213" y="1139"/>
                  <a:pt x="5199" y="1146"/>
                </a:cubicBezTo>
                <a:cubicBezTo>
                  <a:pt x="5233" y="1153"/>
                  <a:pt x="5266" y="1153"/>
                  <a:pt x="5286" y="1139"/>
                </a:cubicBezTo>
                <a:cubicBezTo>
                  <a:pt x="5306" y="1133"/>
                  <a:pt x="5299" y="1159"/>
                  <a:pt x="5313" y="1159"/>
                </a:cubicBezTo>
                <a:cubicBezTo>
                  <a:pt x="5339" y="1153"/>
                  <a:pt x="5366" y="1133"/>
                  <a:pt x="5399" y="1146"/>
                </a:cubicBezTo>
                <a:cubicBezTo>
                  <a:pt x="5413" y="1140"/>
                  <a:pt x="5379" y="1113"/>
                  <a:pt x="5399" y="1107"/>
                </a:cubicBezTo>
                <a:cubicBezTo>
                  <a:pt x="5426" y="1107"/>
                  <a:pt x="5393" y="1133"/>
                  <a:pt x="5413" y="1140"/>
                </a:cubicBezTo>
                <a:cubicBezTo>
                  <a:pt x="5426" y="1147"/>
                  <a:pt x="5439" y="1133"/>
                  <a:pt x="5460" y="1133"/>
                </a:cubicBezTo>
                <a:cubicBezTo>
                  <a:pt x="5473" y="1180"/>
                  <a:pt x="5526" y="1140"/>
                  <a:pt x="5566" y="1153"/>
                </a:cubicBezTo>
                <a:cubicBezTo>
                  <a:pt x="5566" y="1140"/>
                  <a:pt x="5553" y="1133"/>
                  <a:pt x="5533" y="1127"/>
                </a:cubicBezTo>
                <a:cubicBezTo>
                  <a:pt x="5540" y="1107"/>
                  <a:pt x="5593" y="1107"/>
                  <a:pt x="5606" y="1133"/>
                </a:cubicBezTo>
                <a:cubicBezTo>
                  <a:pt x="5626" y="1121"/>
                  <a:pt x="5600" y="1094"/>
                  <a:pt x="5586" y="1094"/>
                </a:cubicBezTo>
                <a:cubicBezTo>
                  <a:pt x="5593" y="1087"/>
                  <a:pt x="5606" y="1087"/>
                  <a:pt x="5613" y="1074"/>
                </a:cubicBezTo>
                <a:cubicBezTo>
                  <a:pt x="5553" y="1001"/>
                  <a:pt x="5453" y="1074"/>
                  <a:pt x="5393" y="1014"/>
                </a:cubicBezTo>
                <a:cubicBezTo>
                  <a:pt x="5353" y="1041"/>
                  <a:pt x="5299" y="1021"/>
                  <a:pt x="5246" y="1014"/>
                </a:cubicBezTo>
                <a:cubicBezTo>
                  <a:pt x="5226" y="1054"/>
                  <a:pt x="5193" y="988"/>
                  <a:pt x="5132" y="1001"/>
                </a:cubicBezTo>
                <a:cubicBezTo>
                  <a:pt x="5159" y="975"/>
                  <a:pt x="5206" y="975"/>
                  <a:pt x="5219" y="955"/>
                </a:cubicBezTo>
                <a:cubicBezTo>
                  <a:pt x="5286" y="1008"/>
                  <a:pt x="5373" y="994"/>
                  <a:pt x="5466" y="994"/>
                </a:cubicBezTo>
                <a:cubicBezTo>
                  <a:pt x="5466" y="975"/>
                  <a:pt x="5439" y="975"/>
                  <a:pt x="5439" y="955"/>
                </a:cubicBezTo>
                <a:cubicBezTo>
                  <a:pt x="5439" y="935"/>
                  <a:pt x="5466" y="942"/>
                  <a:pt x="5480" y="928"/>
                </a:cubicBezTo>
                <a:cubicBezTo>
                  <a:pt x="5413" y="908"/>
                  <a:pt x="5279" y="948"/>
                  <a:pt x="5246" y="902"/>
                </a:cubicBezTo>
                <a:cubicBezTo>
                  <a:pt x="5246" y="888"/>
                  <a:pt x="5246" y="882"/>
                  <a:pt x="5259" y="882"/>
                </a:cubicBezTo>
                <a:cubicBezTo>
                  <a:pt x="5259" y="862"/>
                  <a:pt x="5246" y="862"/>
                  <a:pt x="5246" y="842"/>
                </a:cubicBezTo>
                <a:cubicBezTo>
                  <a:pt x="5213" y="855"/>
                  <a:pt x="5179" y="849"/>
                  <a:pt x="5152" y="835"/>
                </a:cubicBezTo>
                <a:cubicBezTo>
                  <a:pt x="5152" y="829"/>
                  <a:pt x="5146" y="829"/>
                  <a:pt x="5146" y="822"/>
                </a:cubicBezTo>
                <a:cubicBezTo>
                  <a:pt x="5152" y="769"/>
                  <a:pt x="5226" y="782"/>
                  <a:pt x="5259" y="802"/>
                </a:cubicBezTo>
                <a:cubicBezTo>
                  <a:pt x="5253" y="829"/>
                  <a:pt x="5259" y="842"/>
                  <a:pt x="5286" y="835"/>
                </a:cubicBezTo>
                <a:cubicBezTo>
                  <a:pt x="5299" y="795"/>
                  <a:pt x="5333" y="776"/>
                  <a:pt x="5359" y="749"/>
                </a:cubicBezTo>
                <a:cubicBezTo>
                  <a:pt x="5339" y="710"/>
                  <a:pt x="5279" y="703"/>
                  <a:pt x="5219" y="697"/>
                </a:cubicBezTo>
                <a:cubicBezTo>
                  <a:pt x="5219" y="677"/>
                  <a:pt x="5219" y="657"/>
                  <a:pt x="5246" y="657"/>
                </a:cubicBezTo>
                <a:cubicBezTo>
                  <a:pt x="5233" y="624"/>
                  <a:pt x="5186" y="664"/>
                  <a:pt x="5179" y="630"/>
                </a:cubicBezTo>
                <a:cubicBezTo>
                  <a:pt x="5193" y="598"/>
                  <a:pt x="5213" y="571"/>
                  <a:pt x="5259" y="571"/>
                </a:cubicBezTo>
                <a:cubicBezTo>
                  <a:pt x="5266" y="584"/>
                  <a:pt x="5266" y="597"/>
                  <a:pt x="5273" y="610"/>
                </a:cubicBezTo>
                <a:cubicBezTo>
                  <a:pt x="5304" y="592"/>
                  <a:pt x="5318" y="626"/>
                  <a:pt x="5341" y="613"/>
                </a:cubicBezTo>
                <a:lnTo>
                  <a:pt x="5344" y="611"/>
                </a:lnTo>
                <a:lnTo>
                  <a:pt x="5345" y="614"/>
                </a:lnTo>
                <a:lnTo>
                  <a:pt x="5350" y="614"/>
                </a:lnTo>
                <a:lnTo>
                  <a:pt x="5353" y="618"/>
                </a:lnTo>
                <a:cubicBezTo>
                  <a:pt x="5370" y="634"/>
                  <a:pt x="5384" y="650"/>
                  <a:pt x="5413" y="650"/>
                </a:cubicBezTo>
                <a:cubicBezTo>
                  <a:pt x="5446" y="616"/>
                  <a:pt x="5466" y="584"/>
                  <a:pt x="5520" y="570"/>
                </a:cubicBezTo>
                <a:cubicBezTo>
                  <a:pt x="5513" y="557"/>
                  <a:pt x="5500" y="544"/>
                  <a:pt x="5480" y="544"/>
                </a:cubicBezTo>
                <a:cubicBezTo>
                  <a:pt x="5526" y="530"/>
                  <a:pt x="5580" y="524"/>
                  <a:pt x="5640" y="530"/>
                </a:cubicBezTo>
                <a:cubicBezTo>
                  <a:pt x="5646" y="577"/>
                  <a:pt x="5660" y="610"/>
                  <a:pt x="5693" y="630"/>
                </a:cubicBezTo>
                <a:cubicBezTo>
                  <a:pt x="5726" y="596"/>
                  <a:pt x="5807" y="636"/>
                  <a:pt x="5867" y="630"/>
                </a:cubicBezTo>
                <a:cubicBezTo>
                  <a:pt x="5847" y="590"/>
                  <a:pt x="5773" y="604"/>
                  <a:pt x="5740" y="577"/>
                </a:cubicBezTo>
                <a:cubicBezTo>
                  <a:pt x="5800" y="524"/>
                  <a:pt x="5913" y="544"/>
                  <a:pt x="5993" y="538"/>
                </a:cubicBezTo>
                <a:cubicBezTo>
                  <a:pt x="6007" y="525"/>
                  <a:pt x="5987" y="505"/>
                  <a:pt x="5967" y="498"/>
                </a:cubicBezTo>
                <a:cubicBezTo>
                  <a:pt x="5993" y="485"/>
                  <a:pt x="6047" y="498"/>
                  <a:pt x="6033" y="538"/>
                </a:cubicBezTo>
                <a:cubicBezTo>
                  <a:pt x="6060" y="531"/>
                  <a:pt x="6087" y="531"/>
                  <a:pt x="6114" y="544"/>
                </a:cubicBezTo>
                <a:cubicBezTo>
                  <a:pt x="6134" y="544"/>
                  <a:pt x="6134" y="538"/>
                  <a:pt x="6134" y="518"/>
                </a:cubicBezTo>
                <a:cubicBezTo>
                  <a:pt x="6260" y="498"/>
                  <a:pt x="6467" y="544"/>
                  <a:pt x="6514" y="438"/>
                </a:cubicBezTo>
                <a:cubicBezTo>
                  <a:pt x="6534" y="445"/>
                  <a:pt x="6547" y="451"/>
                  <a:pt x="6567" y="451"/>
                </a:cubicBezTo>
                <a:cubicBezTo>
                  <a:pt x="6601" y="524"/>
                  <a:pt x="6734" y="471"/>
                  <a:pt x="6808" y="471"/>
                </a:cubicBezTo>
                <a:cubicBezTo>
                  <a:pt x="6794" y="458"/>
                  <a:pt x="6768" y="465"/>
                  <a:pt x="6761" y="451"/>
                </a:cubicBezTo>
                <a:cubicBezTo>
                  <a:pt x="6770" y="431"/>
                  <a:pt x="6785" y="423"/>
                  <a:pt x="6801" y="423"/>
                </a:cubicBezTo>
                <a:close/>
                <a:moveTo>
                  <a:pt x="3051" y="405"/>
                </a:moveTo>
                <a:lnTo>
                  <a:pt x="3048" y="409"/>
                </a:lnTo>
                <a:cubicBezTo>
                  <a:pt x="3049" y="408"/>
                  <a:pt x="3049" y="407"/>
                  <a:pt x="3050" y="406"/>
                </a:cubicBezTo>
                <a:lnTo>
                  <a:pt x="3051" y="405"/>
                </a:lnTo>
                <a:close/>
                <a:moveTo>
                  <a:pt x="3255" y="382"/>
                </a:moveTo>
                <a:cubicBezTo>
                  <a:pt x="3242" y="389"/>
                  <a:pt x="3249" y="416"/>
                  <a:pt x="3269" y="416"/>
                </a:cubicBezTo>
                <a:cubicBezTo>
                  <a:pt x="3269" y="402"/>
                  <a:pt x="3275" y="396"/>
                  <a:pt x="3275" y="389"/>
                </a:cubicBezTo>
                <a:cubicBezTo>
                  <a:pt x="3269" y="389"/>
                  <a:pt x="3262" y="382"/>
                  <a:pt x="3255" y="382"/>
                </a:cubicBezTo>
                <a:close/>
                <a:moveTo>
                  <a:pt x="384" y="369"/>
                </a:moveTo>
                <a:cubicBezTo>
                  <a:pt x="424" y="388"/>
                  <a:pt x="451" y="408"/>
                  <a:pt x="504" y="422"/>
                </a:cubicBezTo>
                <a:cubicBezTo>
                  <a:pt x="464" y="422"/>
                  <a:pt x="397" y="442"/>
                  <a:pt x="364" y="435"/>
                </a:cubicBezTo>
                <a:cubicBezTo>
                  <a:pt x="317" y="435"/>
                  <a:pt x="297" y="409"/>
                  <a:pt x="257" y="396"/>
                </a:cubicBezTo>
                <a:cubicBezTo>
                  <a:pt x="297" y="376"/>
                  <a:pt x="377" y="402"/>
                  <a:pt x="384" y="369"/>
                </a:cubicBezTo>
                <a:close/>
                <a:moveTo>
                  <a:pt x="3168" y="362"/>
                </a:moveTo>
                <a:cubicBezTo>
                  <a:pt x="3295" y="362"/>
                  <a:pt x="3435" y="376"/>
                  <a:pt x="3569" y="389"/>
                </a:cubicBezTo>
                <a:cubicBezTo>
                  <a:pt x="3629" y="395"/>
                  <a:pt x="3696" y="382"/>
                  <a:pt x="3716" y="428"/>
                </a:cubicBezTo>
                <a:cubicBezTo>
                  <a:pt x="3676" y="435"/>
                  <a:pt x="3649" y="428"/>
                  <a:pt x="3629" y="415"/>
                </a:cubicBezTo>
                <a:cubicBezTo>
                  <a:pt x="3602" y="415"/>
                  <a:pt x="3616" y="442"/>
                  <a:pt x="3589" y="442"/>
                </a:cubicBezTo>
                <a:cubicBezTo>
                  <a:pt x="3596" y="462"/>
                  <a:pt x="3616" y="462"/>
                  <a:pt x="3636" y="468"/>
                </a:cubicBezTo>
                <a:cubicBezTo>
                  <a:pt x="3629" y="488"/>
                  <a:pt x="3649" y="488"/>
                  <a:pt x="3642" y="502"/>
                </a:cubicBezTo>
                <a:cubicBezTo>
                  <a:pt x="3609" y="522"/>
                  <a:pt x="3596" y="515"/>
                  <a:pt x="3569" y="508"/>
                </a:cubicBezTo>
                <a:cubicBezTo>
                  <a:pt x="3556" y="468"/>
                  <a:pt x="3562" y="449"/>
                  <a:pt x="3549" y="429"/>
                </a:cubicBezTo>
                <a:cubicBezTo>
                  <a:pt x="3522" y="442"/>
                  <a:pt x="3529" y="442"/>
                  <a:pt x="3495" y="442"/>
                </a:cubicBezTo>
                <a:cubicBezTo>
                  <a:pt x="3489" y="475"/>
                  <a:pt x="3536" y="482"/>
                  <a:pt x="3549" y="508"/>
                </a:cubicBezTo>
                <a:cubicBezTo>
                  <a:pt x="3542" y="522"/>
                  <a:pt x="3549" y="528"/>
                  <a:pt x="3536" y="542"/>
                </a:cubicBezTo>
                <a:cubicBezTo>
                  <a:pt x="3429" y="515"/>
                  <a:pt x="3315" y="581"/>
                  <a:pt x="3228" y="522"/>
                </a:cubicBezTo>
                <a:cubicBezTo>
                  <a:pt x="3208" y="528"/>
                  <a:pt x="3208" y="555"/>
                  <a:pt x="3188" y="561"/>
                </a:cubicBezTo>
                <a:cubicBezTo>
                  <a:pt x="3168" y="555"/>
                  <a:pt x="3168" y="541"/>
                  <a:pt x="3175" y="528"/>
                </a:cubicBezTo>
                <a:cubicBezTo>
                  <a:pt x="3162" y="521"/>
                  <a:pt x="3142" y="521"/>
                  <a:pt x="3128" y="508"/>
                </a:cubicBezTo>
                <a:cubicBezTo>
                  <a:pt x="3168" y="475"/>
                  <a:pt x="3269" y="528"/>
                  <a:pt x="3269" y="448"/>
                </a:cubicBezTo>
                <a:cubicBezTo>
                  <a:pt x="3242" y="415"/>
                  <a:pt x="3208" y="428"/>
                  <a:pt x="3182" y="415"/>
                </a:cubicBezTo>
                <a:cubicBezTo>
                  <a:pt x="3175" y="422"/>
                  <a:pt x="3168" y="428"/>
                  <a:pt x="3168" y="442"/>
                </a:cubicBezTo>
                <a:cubicBezTo>
                  <a:pt x="3188" y="448"/>
                  <a:pt x="3182" y="408"/>
                  <a:pt x="3195" y="428"/>
                </a:cubicBezTo>
                <a:cubicBezTo>
                  <a:pt x="3208" y="455"/>
                  <a:pt x="3148" y="462"/>
                  <a:pt x="3135" y="435"/>
                </a:cubicBezTo>
                <a:cubicBezTo>
                  <a:pt x="3128" y="442"/>
                  <a:pt x="3122" y="455"/>
                  <a:pt x="3122" y="468"/>
                </a:cubicBezTo>
                <a:cubicBezTo>
                  <a:pt x="3088" y="475"/>
                  <a:pt x="3088" y="468"/>
                  <a:pt x="3062" y="462"/>
                </a:cubicBezTo>
                <a:cubicBezTo>
                  <a:pt x="3055" y="481"/>
                  <a:pt x="3035" y="488"/>
                  <a:pt x="3022" y="501"/>
                </a:cubicBezTo>
                <a:cubicBezTo>
                  <a:pt x="3028" y="527"/>
                  <a:pt x="3042" y="527"/>
                  <a:pt x="3028" y="554"/>
                </a:cubicBezTo>
                <a:cubicBezTo>
                  <a:pt x="2995" y="567"/>
                  <a:pt x="2982" y="521"/>
                  <a:pt x="2955" y="508"/>
                </a:cubicBezTo>
                <a:cubicBezTo>
                  <a:pt x="2955" y="494"/>
                  <a:pt x="2968" y="494"/>
                  <a:pt x="2988" y="494"/>
                </a:cubicBezTo>
                <a:cubicBezTo>
                  <a:pt x="2988" y="482"/>
                  <a:pt x="2975" y="468"/>
                  <a:pt x="2975" y="456"/>
                </a:cubicBezTo>
                <a:cubicBezTo>
                  <a:pt x="2948" y="456"/>
                  <a:pt x="2928" y="449"/>
                  <a:pt x="2915" y="436"/>
                </a:cubicBezTo>
                <a:cubicBezTo>
                  <a:pt x="2962" y="396"/>
                  <a:pt x="3028" y="442"/>
                  <a:pt x="3082" y="416"/>
                </a:cubicBezTo>
                <a:cubicBezTo>
                  <a:pt x="3076" y="416"/>
                  <a:pt x="3060" y="395"/>
                  <a:pt x="3051" y="403"/>
                </a:cubicBezTo>
                <a:lnTo>
                  <a:pt x="3051" y="405"/>
                </a:lnTo>
                <a:lnTo>
                  <a:pt x="3051" y="403"/>
                </a:lnTo>
                <a:cubicBezTo>
                  <a:pt x="3068" y="377"/>
                  <a:pt x="3118" y="388"/>
                  <a:pt x="3168" y="382"/>
                </a:cubicBezTo>
                <a:cubicBezTo>
                  <a:pt x="3175" y="376"/>
                  <a:pt x="3168" y="376"/>
                  <a:pt x="3168" y="362"/>
                </a:cubicBezTo>
                <a:close/>
                <a:moveTo>
                  <a:pt x="351" y="349"/>
                </a:moveTo>
                <a:cubicBezTo>
                  <a:pt x="344" y="369"/>
                  <a:pt x="317" y="369"/>
                  <a:pt x="304" y="363"/>
                </a:cubicBezTo>
                <a:cubicBezTo>
                  <a:pt x="317" y="356"/>
                  <a:pt x="331" y="349"/>
                  <a:pt x="351" y="349"/>
                </a:cubicBezTo>
                <a:close/>
                <a:moveTo>
                  <a:pt x="3872" y="348"/>
                </a:moveTo>
                <a:cubicBezTo>
                  <a:pt x="3881" y="348"/>
                  <a:pt x="3889" y="348"/>
                  <a:pt x="3897" y="349"/>
                </a:cubicBezTo>
                <a:cubicBezTo>
                  <a:pt x="3863" y="402"/>
                  <a:pt x="3877" y="429"/>
                  <a:pt x="3950" y="422"/>
                </a:cubicBezTo>
                <a:cubicBezTo>
                  <a:pt x="3950" y="442"/>
                  <a:pt x="3930" y="436"/>
                  <a:pt x="3937" y="456"/>
                </a:cubicBezTo>
                <a:cubicBezTo>
                  <a:pt x="3970" y="449"/>
                  <a:pt x="3943" y="422"/>
                  <a:pt x="3983" y="436"/>
                </a:cubicBezTo>
                <a:cubicBezTo>
                  <a:pt x="3970" y="462"/>
                  <a:pt x="4010" y="442"/>
                  <a:pt x="3997" y="488"/>
                </a:cubicBezTo>
                <a:cubicBezTo>
                  <a:pt x="3977" y="488"/>
                  <a:pt x="3970" y="482"/>
                  <a:pt x="3970" y="462"/>
                </a:cubicBezTo>
                <a:cubicBezTo>
                  <a:pt x="3950" y="475"/>
                  <a:pt x="3937" y="495"/>
                  <a:pt x="3897" y="488"/>
                </a:cubicBezTo>
                <a:cubicBezTo>
                  <a:pt x="3917" y="502"/>
                  <a:pt x="3943" y="508"/>
                  <a:pt x="3937" y="548"/>
                </a:cubicBezTo>
                <a:cubicBezTo>
                  <a:pt x="3917" y="561"/>
                  <a:pt x="3890" y="541"/>
                  <a:pt x="3863" y="548"/>
                </a:cubicBezTo>
                <a:cubicBezTo>
                  <a:pt x="3863" y="535"/>
                  <a:pt x="3856" y="535"/>
                  <a:pt x="3856" y="521"/>
                </a:cubicBezTo>
                <a:cubicBezTo>
                  <a:pt x="3877" y="502"/>
                  <a:pt x="3863" y="488"/>
                  <a:pt x="3843" y="482"/>
                </a:cubicBezTo>
                <a:cubicBezTo>
                  <a:pt x="3863" y="475"/>
                  <a:pt x="3856" y="448"/>
                  <a:pt x="3883" y="462"/>
                </a:cubicBezTo>
                <a:cubicBezTo>
                  <a:pt x="3877" y="468"/>
                  <a:pt x="3870" y="468"/>
                  <a:pt x="3870" y="475"/>
                </a:cubicBezTo>
                <a:cubicBezTo>
                  <a:pt x="3877" y="495"/>
                  <a:pt x="3897" y="468"/>
                  <a:pt x="3897" y="462"/>
                </a:cubicBezTo>
                <a:cubicBezTo>
                  <a:pt x="3890" y="448"/>
                  <a:pt x="3850" y="455"/>
                  <a:pt x="3830" y="442"/>
                </a:cubicBezTo>
                <a:cubicBezTo>
                  <a:pt x="3850" y="396"/>
                  <a:pt x="3803" y="376"/>
                  <a:pt x="3750" y="376"/>
                </a:cubicBezTo>
                <a:cubicBezTo>
                  <a:pt x="3782" y="360"/>
                  <a:pt x="3832" y="348"/>
                  <a:pt x="3872" y="348"/>
                </a:cubicBezTo>
                <a:close/>
                <a:moveTo>
                  <a:pt x="4483" y="327"/>
                </a:moveTo>
                <a:cubicBezTo>
                  <a:pt x="4491" y="327"/>
                  <a:pt x="4502" y="348"/>
                  <a:pt x="4517" y="343"/>
                </a:cubicBezTo>
                <a:cubicBezTo>
                  <a:pt x="4511" y="362"/>
                  <a:pt x="4484" y="343"/>
                  <a:pt x="4477" y="336"/>
                </a:cubicBezTo>
                <a:cubicBezTo>
                  <a:pt x="4479" y="329"/>
                  <a:pt x="4481" y="327"/>
                  <a:pt x="4483" y="327"/>
                </a:cubicBezTo>
                <a:close/>
                <a:moveTo>
                  <a:pt x="3636" y="273"/>
                </a:moveTo>
                <a:cubicBezTo>
                  <a:pt x="3641" y="274"/>
                  <a:pt x="3646" y="274"/>
                  <a:pt x="3650" y="276"/>
                </a:cubicBezTo>
                <a:cubicBezTo>
                  <a:pt x="3650" y="276"/>
                  <a:pt x="3650" y="276"/>
                  <a:pt x="3650" y="303"/>
                </a:cubicBezTo>
                <a:cubicBezTo>
                  <a:pt x="3623" y="316"/>
                  <a:pt x="3603" y="296"/>
                  <a:pt x="3590" y="289"/>
                </a:cubicBezTo>
                <a:cubicBezTo>
                  <a:pt x="3595" y="279"/>
                  <a:pt x="3618" y="273"/>
                  <a:pt x="3636" y="273"/>
                </a:cubicBezTo>
                <a:close/>
                <a:moveTo>
                  <a:pt x="545" y="124"/>
                </a:moveTo>
                <a:cubicBezTo>
                  <a:pt x="565" y="124"/>
                  <a:pt x="578" y="131"/>
                  <a:pt x="592" y="138"/>
                </a:cubicBezTo>
                <a:cubicBezTo>
                  <a:pt x="585" y="158"/>
                  <a:pt x="552" y="118"/>
                  <a:pt x="545" y="144"/>
                </a:cubicBezTo>
                <a:cubicBezTo>
                  <a:pt x="532" y="138"/>
                  <a:pt x="545" y="138"/>
                  <a:pt x="545" y="124"/>
                </a:cubicBezTo>
                <a:close/>
                <a:moveTo>
                  <a:pt x="237" y="0"/>
                </a:moveTo>
                <a:cubicBezTo>
                  <a:pt x="256" y="1"/>
                  <a:pt x="281" y="10"/>
                  <a:pt x="297" y="5"/>
                </a:cubicBezTo>
                <a:cubicBezTo>
                  <a:pt x="284" y="25"/>
                  <a:pt x="237" y="12"/>
                  <a:pt x="211" y="12"/>
                </a:cubicBezTo>
                <a:cubicBezTo>
                  <a:pt x="216" y="2"/>
                  <a:pt x="225" y="0"/>
                  <a:pt x="237" y="0"/>
                </a:cubicBezTo>
                <a:close/>
              </a:path>
            </a:pathLst>
          </a:custGeom>
        </p:spPr>
      </p:pic>
      <p:pic>
        <p:nvPicPr>
          <p:cNvPr id="75" name="图片 74" descr="sarah-sheedy-wG26ifbU1ME-unsplash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screen"/>
          <a:srcRect l="2786" t="7618" r="2786"/>
          <a:stretch>
            <a:fillRect/>
          </a:stretch>
        </p:blipFill>
        <p:spPr>
          <a:xfrm>
            <a:off x="1619235" y="1865311"/>
            <a:ext cx="3604284" cy="212534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33" h="5032">
                <a:moveTo>
                  <a:pt x="387" y="0"/>
                </a:moveTo>
                <a:lnTo>
                  <a:pt x="8146" y="0"/>
                </a:lnTo>
                <a:cubicBezTo>
                  <a:pt x="8360" y="0"/>
                  <a:pt x="8533" y="173"/>
                  <a:pt x="8533" y="387"/>
                </a:cubicBezTo>
                <a:lnTo>
                  <a:pt x="8533" y="4645"/>
                </a:lnTo>
                <a:cubicBezTo>
                  <a:pt x="8533" y="4859"/>
                  <a:pt x="8360" y="5032"/>
                  <a:pt x="8146" y="5032"/>
                </a:cubicBezTo>
                <a:lnTo>
                  <a:pt x="387" y="5032"/>
                </a:lnTo>
                <a:cubicBezTo>
                  <a:pt x="173" y="5032"/>
                  <a:pt x="0" y="4859"/>
                  <a:pt x="0" y="4645"/>
                </a:cubicBezTo>
                <a:lnTo>
                  <a:pt x="0" y="387"/>
                </a:lnTo>
                <a:cubicBezTo>
                  <a:pt x="0" y="173"/>
                  <a:pt x="173" y="0"/>
                  <a:pt x="387" y="0"/>
                </a:cubicBezTo>
                <a:close/>
              </a:path>
            </a:pathLst>
          </a:custGeom>
          <a:ln w="60325">
            <a:gradFill>
              <a:gsLst>
                <a:gs pos="0">
                  <a:schemeClr val="accent1">
                    <a:alpha val="34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5400000" scaled="1"/>
            </a:gradFill>
          </a:ln>
          <a:effectLst>
            <a:reflection blurRad="6350" stA="25000" endA="300" endPos="32000" dist="12700" dir="5400000" sy="-100000" algn="bl" rotWithShape="0"/>
          </a:effectLst>
          <a:scene3d>
            <a:camera prst="perspectiveLeft"/>
            <a:lightRig rig="threePt" dir="t"/>
          </a:scene3d>
        </p:spPr>
      </p:pic>
      <p:grpSp>
        <p:nvGrpSpPr>
          <p:cNvPr id="41" name="组合 40"/>
          <p:cNvGrpSpPr/>
          <p:nvPr>
            <p:custDataLst>
              <p:tags r:id="rId5"/>
            </p:custDataLst>
          </p:nvPr>
        </p:nvGrpSpPr>
        <p:grpSpPr>
          <a:xfrm>
            <a:off x="5896610" y="1861185"/>
            <a:ext cx="2377440" cy="3214370"/>
            <a:chOff x="4199" y="2123"/>
            <a:chExt cx="10762" cy="14940"/>
          </a:xfrm>
        </p:grpSpPr>
        <p:pic>
          <p:nvPicPr>
            <p:cNvPr id="42" name="图片 41" descr="56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4199" y="2123"/>
              <a:ext cx="10763" cy="14941"/>
            </a:xfrm>
            <a:prstGeom prst="rect">
              <a:avLst/>
            </a:prstGeom>
            <a:effectLst>
              <a:outerShdw blurRad="63500" dist="508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43" name="图片 42" descr="E:/设计图片素材/7898059_.jpg7898059_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 cstate="email"/>
            <a:srcRect l="2" t="536" r="2" b="536"/>
            <a:stretch>
              <a:fillRect/>
            </a:stretch>
          </p:blipFill>
          <p:spPr>
            <a:xfrm>
              <a:off x="4624" y="2559"/>
              <a:ext cx="9955" cy="1408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6" h="6417">
                  <a:moveTo>
                    <a:pt x="0" y="0"/>
                  </a:moveTo>
                  <a:lnTo>
                    <a:pt x="4536" y="0"/>
                  </a:lnTo>
                  <a:lnTo>
                    <a:pt x="4536" y="6417"/>
                  </a:lnTo>
                  <a:lnTo>
                    <a:pt x="0" y="641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31" name="组合 30"/>
          <p:cNvGrpSpPr/>
          <p:nvPr>
            <p:custDataLst>
              <p:tags r:id="rId6"/>
            </p:custDataLst>
          </p:nvPr>
        </p:nvGrpSpPr>
        <p:grpSpPr>
          <a:xfrm>
            <a:off x="8509000" y="1955800"/>
            <a:ext cx="3091815" cy="2926715"/>
            <a:chOff x="2464" y="3258"/>
            <a:chExt cx="14454" cy="12572"/>
          </a:xfrm>
        </p:grpSpPr>
        <p:sp>
          <p:nvSpPr>
            <p:cNvPr id="32" name="任意多边形: 形状 11"/>
            <p:cNvSpPr/>
            <p:nvPr>
              <p:custDataLst>
                <p:tags r:id="rId7"/>
              </p:custDataLst>
            </p:nvPr>
          </p:nvSpPr>
          <p:spPr>
            <a:xfrm>
              <a:off x="11707" y="15197"/>
              <a:ext cx="2741" cy="573"/>
            </a:xfrm>
            <a:custGeom>
              <a:avLst/>
              <a:gdLst>
                <a:gd name="connsiteX0" fmla="*/ 1165783 w 1165782"/>
                <a:gd name="connsiteY0" fmla="*/ 57394 h 243531"/>
                <a:gd name="connsiteX1" fmla="*/ 978720 w 1165782"/>
                <a:gd name="connsiteY1" fmla="*/ 243532 h 243531"/>
                <a:gd name="connsiteX2" fmla="*/ 977417 w 1165782"/>
                <a:gd name="connsiteY2" fmla="*/ 242229 h 243531"/>
                <a:gd name="connsiteX3" fmla="*/ 976320 w 1165782"/>
                <a:gd name="connsiteY3" fmla="*/ 243326 h 243531"/>
                <a:gd name="connsiteX4" fmla="*/ 845212 w 1165782"/>
                <a:gd name="connsiteY4" fmla="*/ 112869 h 243531"/>
                <a:gd name="connsiteX5" fmla="*/ 713863 w 1165782"/>
                <a:gd name="connsiteY5" fmla="*/ 243532 h 243531"/>
                <a:gd name="connsiteX6" fmla="*/ 712526 w 1165782"/>
                <a:gd name="connsiteY6" fmla="*/ 242229 h 243531"/>
                <a:gd name="connsiteX7" fmla="*/ 711463 w 1165782"/>
                <a:gd name="connsiteY7" fmla="*/ 243326 h 243531"/>
                <a:gd name="connsiteX8" fmla="*/ 582343 w 1165782"/>
                <a:gd name="connsiteY8" fmla="*/ 114857 h 243531"/>
                <a:gd name="connsiteX9" fmla="*/ 452983 w 1165782"/>
                <a:gd name="connsiteY9" fmla="*/ 243532 h 243531"/>
                <a:gd name="connsiteX10" fmla="*/ 451680 w 1165782"/>
                <a:gd name="connsiteY10" fmla="*/ 242229 h 243531"/>
                <a:gd name="connsiteX11" fmla="*/ 450617 w 1165782"/>
                <a:gd name="connsiteY11" fmla="*/ 243326 h 243531"/>
                <a:gd name="connsiteX12" fmla="*/ 319474 w 1165782"/>
                <a:gd name="connsiteY12" fmla="*/ 112869 h 243531"/>
                <a:gd name="connsiteX13" fmla="*/ 188126 w 1165782"/>
                <a:gd name="connsiteY13" fmla="*/ 243532 h 243531"/>
                <a:gd name="connsiteX14" fmla="*/ 186823 w 1165782"/>
                <a:gd name="connsiteY14" fmla="*/ 242229 h 243531"/>
                <a:gd name="connsiteX15" fmla="*/ 185726 w 1165782"/>
                <a:gd name="connsiteY15" fmla="*/ 243326 h 243531"/>
                <a:gd name="connsiteX16" fmla="*/ 0 w 1165782"/>
                <a:gd name="connsiteY16" fmla="*/ 58526 h 243531"/>
                <a:gd name="connsiteX17" fmla="*/ 57291 w 1165782"/>
                <a:gd name="connsiteY17" fmla="*/ 1543 h 243531"/>
                <a:gd name="connsiteX18" fmla="*/ 186652 w 1165782"/>
                <a:gd name="connsiteY18" fmla="*/ 130251 h 243531"/>
                <a:gd name="connsiteX19" fmla="*/ 317520 w 1165782"/>
                <a:gd name="connsiteY19" fmla="*/ 0 h 243531"/>
                <a:gd name="connsiteX20" fmla="*/ 320606 w 1165782"/>
                <a:gd name="connsiteY20" fmla="*/ 3086 h 243531"/>
                <a:gd name="connsiteX21" fmla="*/ 322148 w 1165782"/>
                <a:gd name="connsiteY21" fmla="*/ 1543 h 243531"/>
                <a:gd name="connsiteX22" fmla="*/ 451509 w 1165782"/>
                <a:gd name="connsiteY22" fmla="*/ 130251 h 243531"/>
                <a:gd name="connsiteX23" fmla="*/ 582377 w 1165782"/>
                <a:gd name="connsiteY23" fmla="*/ 0 h 243531"/>
                <a:gd name="connsiteX24" fmla="*/ 640080 w 1165782"/>
                <a:gd name="connsiteY24" fmla="*/ 57394 h 243531"/>
                <a:gd name="connsiteX25" fmla="*/ 639600 w 1165782"/>
                <a:gd name="connsiteY25" fmla="*/ 57874 h 243531"/>
                <a:gd name="connsiteX26" fmla="*/ 712354 w 1165782"/>
                <a:gd name="connsiteY26" fmla="*/ 130251 h 243531"/>
                <a:gd name="connsiteX27" fmla="*/ 843223 w 1165782"/>
                <a:gd name="connsiteY27" fmla="*/ 0 h 243531"/>
                <a:gd name="connsiteX28" fmla="*/ 846308 w 1165782"/>
                <a:gd name="connsiteY28" fmla="*/ 3086 h 243531"/>
                <a:gd name="connsiteX29" fmla="*/ 847852 w 1165782"/>
                <a:gd name="connsiteY29" fmla="*/ 1543 h 243531"/>
                <a:gd name="connsiteX30" fmla="*/ 977212 w 1165782"/>
                <a:gd name="connsiteY30" fmla="*/ 130251 h 243531"/>
                <a:gd name="connsiteX31" fmla="*/ 1108114 w 1165782"/>
                <a:gd name="connsiteY31" fmla="*/ 0 h 24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65782" h="243531">
                  <a:moveTo>
                    <a:pt x="1165783" y="57394"/>
                  </a:moveTo>
                  <a:lnTo>
                    <a:pt x="978720" y="243532"/>
                  </a:lnTo>
                  <a:lnTo>
                    <a:pt x="977417" y="242229"/>
                  </a:lnTo>
                  <a:lnTo>
                    <a:pt x="976320" y="243326"/>
                  </a:lnTo>
                  <a:lnTo>
                    <a:pt x="845212" y="112869"/>
                  </a:lnTo>
                  <a:lnTo>
                    <a:pt x="713863" y="243532"/>
                  </a:lnTo>
                  <a:lnTo>
                    <a:pt x="712526" y="242229"/>
                  </a:lnTo>
                  <a:lnTo>
                    <a:pt x="711463" y="243326"/>
                  </a:lnTo>
                  <a:lnTo>
                    <a:pt x="582343" y="114857"/>
                  </a:lnTo>
                  <a:lnTo>
                    <a:pt x="452983" y="243532"/>
                  </a:lnTo>
                  <a:lnTo>
                    <a:pt x="451680" y="242229"/>
                  </a:lnTo>
                  <a:lnTo>
                    <a:pt x="450617" y="243326"/>
                  </a:lnTo>
                  <a:lnTo>
                    <a:pt x="319474" y="112869"/>
                  </a:lnTo>
                  <a:lnTo>
                    <a:pt x="188126" y="243532"/>
                  </a:lnTo>
                  <a:lnTo>
                    <a:pt x="186823" y="242229"/>
                  </a:lnTo>
                  <a:lnTo>
                    <a:pt x="185726" y="243326"/>
                  </a:lnTo>
                  <a:lnTo>
                    <a:pt x="0" y="58526"/>
                  </a:lnTo>
                  <a:lnTo>
                    <a:pt x="57291" y="1543"/>
                  </a:lnTo>
                  <a:lnTo>
                    <a:pt x="186652" y="130251"/>
                  </a:lnTo>
                  <a:lnTo>
                    <a:pt x="317520" y="0"/>
                  </a:lnTo>
                  <a:lnTo>
                    <a:pt x="320606" y="3086"/>
                  </a:lnTo>
                  <a:lnTo>
                    <a:pt x="322148" y="1543"/>
                  </a:lnTo>
                  <a:lnTo>
                    <a:pt x="451509" y="130251"/>
                  </a:lnTo>
                  <a:lnTo>
                    <a:pt x="582377" y="0"/>
                  </a:lnTo>
                  <a:lnTo>
                    <a:pt x="640080" y="57394"/>
                  </a:lnTo>
                  <a:lnTo>
                    <a:pt x="639600" y="57874"/>
                  </a:lnTo>
                  <a:lnTo>
                    <a:pt x="712354" y="130251"/>
                  </a:lnTo>
                  <a:lnTo>
                    <a:pt x="843223" y="0"/>
                  </a:lnTo>
                  <a:lnTo>
                    <a:pt x="846308" y="3086"/>
                  </a:lnTo>
                  <a:lnTo>
                    <a:pt x="847852" y="1543"/>
                  </a:lnTo>
                  <a:lnTo>
                    <a:pt x="977212" y="130251"/>
                  </a:lnTo>
                  <a:lnTo>
                    <a:pt x="1108114" y="0"/>
                  </a:lnTo>
                  <a:close/>
                </a:path>
              </a:pathLst>
            </a:custGeom>
            <a:solidFill>
              <a:schemeClr val="accent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思源黑体 Regular" panose="020B0500000000000000" charset="-122"/>
              </a:endParaRPr>
            </a:p>
          </p:txBody>
        </p:sp>
        <p:sp>
          <p:nvSpPr>
            <p:cNvPr id="35" name="任意多边形: 形状 16"/>
            <p:cNvSpPr/>
            <p:nvPr>
              <p:custDataLst>
                <p:tags r:id="rId8"/>
              </p:custDataLst>
            </p:nvPr>
          </p:nvSpPr>
          <p:spPr>
            <a:xfrm>
              <a:off x="11850" y="3802"/>
              <a:ext cx="5069" cy="5155"/>
            </a:xfrm>
            <a:custGeom>
              <a:avLst/>
              <a:gdLst>
                <a:gd name="connsiteX0" fmla="*/ 1991760 w 1994354"/>
                <a:gd name="connsiteY0" fmla="*/ 484629 h 2027849"/>
                <a:gd name="connsiteX1" fmla="*/ 1975680 w 1994354"/>
                <a:gd name="connsiteY1" fmla="*/ 490615 h 2027849"/>
                <a:gd name="connsiteX2" fmla="*/ 1964914 w 1994354"/>
                <a:gd name="connsiteY2" fmla="*/ 476410 h 2027849"/>
                <a:gd name="connsiteX3" fmla="*/ 1976332 w 1994354"/>
                <a:gd name="connsiteY3" fmla="*/ 462086 h 2027849"/>
                <a:gd name="connsiteX4" fmla="*/ 1980754 w 1994354"/>
                <a:gd name="connsiteY4" fmla="*/ 460944 h 2027849"/>
                <a:gd name="connsiteX5" fmla="*/ 1987269 w 1994354"/>
                <a:gd name="connsiteY5" fmla="*/ 462967 h 2027849"/>
                <a:gd name="connsiteX6" fmla="*/ 1989977 w 1994354"/>
                <a:gd name="connsiteY6" fmla="*/ 465847 h 2027849"/>
                <a:gd name="connsiteX7" fmla="*/ 1991760 w 1994354"/>
                <a:gd name="connsiteY7" fmla="*/ 484629 h 2027849"/>
                <a:gd name="connsiteX8" fmla="*/ 1670160 w 1994354"/>
                <a:gd name="connsiteY8" fmla="*/ 996885 h 2027849"/>
                <a:gd name="connsiteX9" fmla="*/ 1660183 w 1994354"/>
                <a:gd name="connsiteY9" fmla="*/ 978748 h 2027849"/>
                <a:gd name="connsiteX10" fmla="*/ 1678320 w 1994354"/>
                <a:gd name="connsiteY10" fmla="*/ 968784 h 2027849"/>
                <a:gd name="connsiteX11" fmla="*/ 1678697 w 1994354"/>
                <a:gd name="connsiteY11" fmla="*/ 968894 h 2027849"/>
                <a:gd name="connsiteX12" fmla="*/ 1688674 w 1994354"/>
                <a:gd name="connsiteY12" fmla="*/ 987031 h 2027849"/>
                <a:gd name="connsiteX13" fmla="*/ 1670537 w 1994354"/>
                <a:gd name="connsiteY13" fmla="*/ 996995 h 2027849"/>
                <a:gd name="connsiteX14" fmla="*/ 1670160 w 1994354"/>
                <a:gd name="connsiteY14" fmla="*/ 996885 h 2027849"/>
                <a:gd name="connsiteX15" fmla="*/ 1712194 w 1994354"/>
                <a:gd name="connsiteY15" fmla="*/ 862015 h 2027849"/>
                <a:gd name="connsiteX16" fmla="*/ 1702183 w 1994354"/>
                <a:gd name="connsiteY16" fmla="*/ 843662 h 2027849"/>
                <a:gd name="connsiteX17" fmla="*/ 1720526 w 1994354"/>
                <a:gd name="connsiteY17" fmla="*/ 833657 h 2027849"/>
                <a:gd name="connsiteX18" fmla="*/ 1730571 w 1994354"/>
                <a:gd name="connsiteY18" fmla="*/ 851925 h 2027849"/>
                <a:gd name="connsiteX19" fmla="*/ 1712194 w 1994354"/>
                <a:gd name="connsiteY19" fmla="*/ 862015 h 2027849"/>
                <a:gd name="connsiteX20" fmla="*/ 1756526 w 1994354"/>
                <a:gd name="connsiteY20" fmla="*/ 718790 h 2027849"/>
                <a:gd name="connsiteX21" fmla="*/ 1746789 w 1994354"/>
                <a:gd name="connsiteY21" fmla="*/ 700317 h 2027849"/>
                <a:gd name="connsiteX22" fmla="*/ 1764994 w 1994354"/>
                <a:gd name="connsiteY22" fmla="*/ 690490 h 2027849"/>
                <a:gd name="connsiteX23" fmla="*/ 1774903 w 1994354"/>
                <a:gd name="connsiteY23" fmla="*/ 708926 h 2027849"/>
                <a:gd name="connsiteX24" fmla="*/ 1756526 w 1994354"/>
                <a:gd name="connsiteY24" fmla="*/ 718790 h 2027849"/>
                <a:gd name="connsiteX25" fmla="*/ 1798046 w 1994354"/>
                <a:gd name="connsiteY25" fmla="*/ 583409 h 2027849"/>
                <a:gd name="connsiteX26" fmla="*/ 1788480 w 1994354"/>
                <a:gd name="connsiteY26" fmla="*/ 565097 h 2027849"/>
                <a:gd name="connsiteX27" fmla="*/ 1806789 w 1994354"/>
                <a:gd name="connsiteY27" fmla="*/ 555532 h 2027849"/>
                <a:gd name="connsiteX28" fmla="*/ 1807269 w 1994354"/>
                <a:gd name="connsiteY28" fmla="*/ 555689 h 2027849"/>
                <a:gd name="connsiteX29" fmla="*/ 1816834 w 1994354"/>
                <a:gd name="connsiteY29" fmla="*/ 574002 h 2027849"/>
                <a:gd name="connsiteX30" fmla="*/ 1798526 w 1994354"/>
                <a:gd name="connsiteY30" fmla="*/ 583567 h 2027849"/>
                <a:gd name="connsiteX31" fmla="*/ 1798046 w 1994354"/>
                <a:gd name="connsiteY31" fmla="*/ 583409 h 2027849"/>
                <a:gd name="connsiteX32" fmla="*/ 1839874 w 1994354"/>
                <a:gd name="connsiteY32" fmla="*/ 448499 h 2027849"/>
                <a:gd name="connsiteX33" fmla="*/ 1829897 w 1994354"/>
                <a:gd name="connsiteY33" fmla="*/ 433841 h 2027849"/>
                <a:gd name="connsiteX34" fmla="*/ 1841795 w 1994354"/>
                <a:gd name="connsiteY34" fmla="*/ 420038 h 2027849"/>
                <a:gd name="connsiteX35" fmla="*/ 1846389 w 1994354"/>
                <a:gd name="connsiteY35" fmla="*/ 419260 h 2027849"/>
                <a:gd name="connsiteX36" fmla="*/ 1851600 w 1994354"/>
                <a:gd name="connsiteY36" fmla="*/ 420878 h 2027849"/>
                <a:gd name="connsiteX37" fmla="*/ 1854960 w 1994354"/>
                <a:gd name="connsiteY37" fmla="*/ 424115 h 2027849"/>
                <a:gd name="connsiteX38" fmla="*/ 1857463 w 1994354"/>
                <a:gd name="connsiteY38" fmla="*/ 441648 h 2027849"/>
                <a:gd name="connsiteX39" fmla="*/ 1839874 w 1994354"/>
                <a:gd name="connsiteY39" fmla="*/ 448499 h 2027849"/>
                <a:gd name="connsiteX40" fmla="*/ 1542446 w 1994354"/>
                <a:gd name="connsiteY40" fmla="*/ 1408602 h 2027849"/>
                <a:gd name="connsiteX41" fmla="*/ 1552149 w 1994354"/>
                <a:gd name="connsiteY41" fmla="*/ 1427033 h 2027849"/>
                <a:gd name="connsiteX42" fmla="*/ 1533566 w 1994354"/>
                <a:gd name="connsiteY42" fmla="*/ 1436610 h 2027849"/>
                <a:gd name="connsiteX43" fmla="*/ 1523966 w 1994354"/>
                <a:gd name="connsiteY43" fmla="*/ 1418095 h 2027849"/>
                <a:gd name="connsiteX44" fmla="*/ 1542446 w 1994354"/>
                <a:gd name="connsiteY44" fmla="*/ 1408602 h 2027849"/>
                <a:gd name="connsiteX45" fmla="*/ 1705269 w 1994354"/>
                <a:gd name="connsiteY45" fmla="*/ 406742 h 2027849"/>
                <a:gd name="connsiteX46" fmla="*/ 1694640 w 1994354"/>
                <a:gd name="connsiteY46" fmla="*/ 392424 h 2027849"/>
                <a:gd name="connsiteX47" fmla="*/ 1706229 w 1994354"/>
                <a:gd name="connsiteY47" fmla="*/ 378199 h 2027849"/>
                <a:gd name="connsiteX48" fmla="*/ 1710720 w 1994354"/>
                <a:gd name="connsiteY48" fmla="*/ 377171 h 2027849"/>
                <a:gd name="connsiteX49" fmla="*/ 1717234 w 1994354"/>
                <a:gd name="connsiteY49" fmla="*/ 379193 h 2027849"/>
                <a:gd name="connsiteX50" fmla="*/ 1720286 w 1994354"/>
                <a:gd name="connsiteY50" fmla="*/ 382643 h 2027849"/>
                <a:gd name="connsiteX51" fmla="*/ 1721520 w 1994354"/>
                <a:gd name="connsiteY51" fmla="*/ 400920 h 2027849"/>
                <a:gd name="connsiteX52" fmla="*/ 1705269 w 1994354"/>
                <a:gd name="connsiteY52" fmla="*/ 406742 h 2027849"/>
                <a:gd name="connsiteX53" fmla="*/ 1135269 w 1994354"/>
                <a:gd name="connsiteY53" fmla="*/ 1765992 h 2027849"/>
                <a:gd name="connsiteX54" fmla="*/ 1125326 w 1994354"/>
                <a:gd name="connsiteY54" fmla="*/ 1747920 h 2027849"/>
                <a:gd name="connsiteX55" fmla="*/ 1143394 w 1994354"/>
                <a:gd name="connsiteY55" fmla="*/ 1737988 h 2027849"/>
                <a:gd name="connsiteX56" fmla="*/ 1143703 w 1994354"/>
                <a:gd name="connsiteY56" fmla="*/ 1738077 h 2027849"/>
                <a:gd name="connsiteX57" fmla="*/ 1153886 w 1994354"/>
                <a:gd name="connsiteY57" fmla="*/ 1756015 h 2027849"/>
                <a:gd name="connsiteX58" fmla="*/ 1135955 w 1994354"/>
                <a:gd name="connsiteY58" fmla="*/ 1766195 h 2027849"/>
                <a:gd name="connsiteX59" fmla="*/ 1135269 w 1994354"/>
                <a:gd name="connsiteY59" fmla="*/ 1765992 h 2027849"/>
                <a:gd name="connsiteX60" fmla="*/ 1527943 w 1994354"/>
                <a:gd name="connsiteY60" fmla="*/ 499615 h 2027849"/>
                <a:gd name="connsiteX61" fmla="*/ 1518275 w 1994354"/>
                <a:gd name="connsiteY61" fmla="*/ 481365 h 2027849"/>
                <a:gd name="connsiteX62" fmla="*/ 1536514 w 1994354"/>
                <a:gd name="connsiteY62" fmla="*/ 471703 h 2027849"/>
                <a:gd name="connsiteX63" fmla="*/ 1536720 w 1994354"/>
                <a:gd name="connsiteY63" fmla="*/ 471761 h 2027849"/>
                <a:gd name="connsiteX64" fmla="*/ 1546663 w 1994354"/>
                <a:gd name="connsiteY64" fmla="*/ 489861 h 2027849"/>
                <a:gd name="connsiteX65" fmla="*/ 1528560 w 1994354"/>
                <a:gd name="connsiteY65" fmla="*/ 499814 h 2027849"/>
                <a:gd name="connsiteX66" fmla="*/ 1527943 w 1994354"/>
                <a:gd name="connsiteY66" fmla="*/ 499615 h 2027849"/>
                <a:gd name="connsiteX67" fmla="*/ 1569326 w 1994354"/>
                <a:gd name="connsiteY67" fmla="*/ 364553 h 2027849"/>
                <a:gd name="connsiteX68" fmla="*/ 1559554 w 1994354"/>
                <a:gd name="connsiteY68" fmla="*/ 349053 h 2027849"/>
                <a:gd name="connsiteX69" fmla="*/ 1571692 w 1994354"/>
                <a:gd name="connsiteY69" fmla="*/ 336124 h 2027849"/>
                <a:gd name="connsiteX70" fmla="*/ 1576354 w 1994354"/>
                <a:gd name="connsiteY70" fmla="*/ 335489 h 2027849"/>
                <a:gd name="connsiteX71" fmla="*/ 1581566 w 1994354"/>
                <a:gd name="connsiteY71" fmla="*/ 337108 h 2027849"/>
                <a:gd name="connsiteX72" fmla="*/ 1585269 w 1994354"/>
                <a:gd name="connsiteY72" fmla="*/ 340931 h 2027849"/>
                <a:gd name="connsiteX73" fmla="*/ 1586571 w 1994354"/>
                <a:gd name="connsiteY73" fmla="*/ 358536 h 2027849"/>
                <a:gd name="connsiteX74" fmla="*/ 1569326 w 1994354"/>
                <a:gd name="connsiteY74" fmla="*/ 364553 h 2027849"/>
                <a:gd name="connsiteX75" fmla="*/ 1450594 w 1994354"/>
                <a:gd name="connsiteY75" fmla="*/ 749925 h 2027849"/>
                <a:gd name="connsiteX76" fmla="*/ 1460160 w 1994354"/>
                <a:gd name="connsiteY76" fmla="*/ 768569 h 2027849"/>
                <a:gd name="connsiteX77" fmla="*/ 1441406 w 1994354"/>
                <a:gd name="connsiteY77" fmla="*/ 778015 h 2027849"/>
                <a:gd name="connsiteX78" fmla="*/ 1431943 w 1994354"/>
                <a:gd name="connsiteY78" fmla="*/ 759371 h 2027849"/>
                <a:gd name="connsiteX79" fmla="*/ 1450594 w 1994354"/>
                <a:gd name="connsiteY79" fmla="*/ 749915 h 2027849"/>
                <a:gd name="connsiteX80" fmla="*/ 1494617 w 1994354"/>
                <a:gd name="connsiteY80" fmla="*/ 606611 h 2027849"/>
                <a:gd name="connsiteX81" fmla="*/ 1504697 w 1994354"/>
                <a:gd name="connsiteY81" fmla="*/ 625032 h 2027849"/>
                <a:gd name="connsiteX82" fmla="*/ 1486251 w 1994354"/>
                <a:gd name="connsiteY82" fmla="*/ 634937 h 2027849"/>
                <a:gd name="connsiteX83" fmla="*/ 1476137 w 1994354"/>
                <a:gd name="connsiteY83" fmla="*/ 616660 h 2027849"/>
                <a:gd name="connsiteX84" fmla="*/ 1494446 w 1994354"/>
                <a:gd name="connsiteY84" fmla="*/ 606559 h 2027849"/>
                <a:gd name="connsiteX85" fmla="*/ 1494617 w 1994354"/>
                <a:gd name="connsiteY85" fmla="*/ 606614 h 2027849"/>
                <a:gd name="connsiteX86" fmla="*/ 1408594 w 1994354"/>
                <a:gd name="connsiteY86" fmla="*/ 885100 h 2027849"/>
                <a:gd name="connsiteX87" fmla="*/ 1418332 w 1994354"/>
                <a:gd name="connsiteY87" fmla="*/ 903371 h 2027849"/>
                <a:gd name="connsiteX88" fmla="*/ 1400057 w 1994354"/>
                <a:gd name="connsiteY88" fmla="*/ 913108 h 2027849"/>
                <a:gd name="connsiteX89" fmla="*/ 1399611 w 1994354"/>
                <a:gd name="connsiteY89" fmla="*/ 912964 h 2027849"/>
                <a:gd name="connsiteX90" fmla="*/ 1389771 w 1994354"/>
                <a:gd name="connsiteY90" fmla="*/ 894751 h 2027849"/>
                <a:gd name="connsiteX91" fmla="*/ 1407977 w 1994354"/>
                <a:gd name="connsiteY91" fmla="*/ 884904 h 2027849"/>
                <a:gd name="connsiteX92" fmla="*/ 1408594 w 1994354"/>
                <a:gd name="connsiteY92" fmla="*/ 885103 h 2027849"/>
                <a:gd name="connsiteX93" fmla="*/ 1185943 w 1994354"/>
                <a:gd name="connsiteY93" fmla="*/ 1602844 h 2027849"/>
                <a:gd name="connsiteX94" fmla="*/ 1195646 w 1994354"/>
                <a:gd name="connsiteY94" fmla="*/ 1621413 h 2027849"/>
                <a:gd name="connsiteX95" fmla="*/ 1177063 w 1994354"/>
                <a:gd name="connsiteY95" fmla="*/ 1631105 h 2027849"/>
                <a:gd name="connsiteX96" fmla="*/ 1176823 w 1994354"/>
                <a:gd name="connsiteY96" fmla="*/ 1631027 h 2027849"/>
                <a:gd name="connsiteX97" fmla="*/ 1167600 w 1994354"/>
                <a:gd name="connsiteY97" fmla="*/ 1612214 h 2027849"/>
                <a:gd name="connsiteX98" fmla="*/ 1185943 w 1994354"/>
                <a:gd name="connsiteY98" fmla="*/ 1602847 h 2027849"/>
                <a:gd name="connsiteX99" fmla="*/ 1229966 w 1994354"/>
                <a:gd name="connsiteY99" fmla="*/ 1459626 h 2027849"/>
                <a:gd name="connsiteX100" fmla="*/ 1240080 w 1994354"/>
                <a:gd name="connsiteY100" fmla="*/ 1478020 h 2027849"/>
                <a:gd name="connsiteX101" fmla="*/ 1221635 w 1994354"/>
                <a:gd name="connsiteY101" fmla="*/ 1487904 h 2027849"/>
                <a:gd name="connsiteX102" fmla="*/ 1211623 w 1994354"/>
                <a:gd name="connsiteY102" fmla="*/ 1469627 h 2027849"/>
                <a:gd name="connsiteX103" fmla="*/ 1229966 w 1994354"/>
                <a:gd name="connsiteY103" fmla="*/ 1459629 h 2027849"/>
                <a:gd name="connsiteX104" fmla="*/ 1263429 w 1994354"/>
                <a:gd name="connsiteY104" fmla="*/ 1352801 h 2027849"/>
                <a:gd name="connsiteX105" fmla="*/ 1253589 w 1994354"/>
                <a:gd name="connsiteY105" fmla="*/ 1334417 h 2027849"/>
                <a:gd name="connsiteX106" fmla="*/ 1271897 w 1994354"/>
                <a:gd name="connsiteY106" fmla="*/ 1324656 h 2027849"/>
                <a:gd name="connsiteX107" fmla="*/ 1271966 w 1994354"/>
                <a:gd name="connsiteY107" fmla="*/ 1324677 h 2027849"/>
                <a:gd name="connsiteX108" fmla="*/ 1281977 w 1994354"/>
                <a:gd name="connsiteY108" fmla="*/ 1343013 h 2027849"/>
                <a:gd name="connsiteX109" fmla="*/ 1263429 w 1994354"/>
                <a:gd name="connsiteY109" fmla="*/ 1352805 h 2027849"/>
                <a:gd name="connsiteX110" fmla="*/ 1348046 w 1994354"/>
                <a:gd name="connsiteY110" fmla="*/ 1029960 h 2027849"/>
                <a:gd name="connsiteX111" fmla="*/ 1366389 w 1994354"/>
                <a:gd name="connsiteY111" fmla="*/ 1019969 h 2027849"/>
                <a:gd name="connsiteX112" fmla="*/ 1376469 w 1994354"/>
                <a:gd name="connsiteY112" fmla="*/ 1038254 h 2027849"/>
                <a:gd name="connsiteX113" fmla="*/ 1358194 w 1994354"/>
                <a:gd name="connsiteY113" fmla="*/ 1048344 h 2027849"/>
                <a:gd name="connsiteX114" fmla="*/ 1357989 w 1994354"/>
                <a:gd name="connsiteY114" fmla="*/ 1048283 h 2027849"/>
                <a:gd name="connsiteX115" fmla="*/ 1348046 w 1994354"/>
                <a:gd name="connsiteY115" fmla="*/ 1029964 h 2027849"/>
                <a:gd name="connsiteX116" fmla="*/ 1305052 w 1994354"/>
                <a:gd name="connsiteY116" fmla="*/ 1217630 h 2027849"/>
                <a:gd name="connsiteX117" fmla="*/ 1295589 w 1994354"/>
                <a:gd name="connsiteY117" fmla="*/ 1199010 h 2027849"/>
                <a:gd name="connsiteX118" fmla="*/ 1314206 w 1994354"/>
                <a:gd name="connsiteY118" fmla="*/ 1189543 h 2027849"/>
                <a:gd name="connsiteX119" fmla="*/ 1323669 w 1994354"/>
                <a:gd name="connsiteY119" fmla="*/ 1208167 h 2027849"/>
                <a:gd name="connsiteX120" fmla="*/ 1305052 w 1994354"/>
                <a:gd name="connsiteY120" fmla="*/ 1217633 h 2027849"/>
                <a:gd name="connsiteX121" fmla="*/ 1434549 w 1994354"/>
                <a:gd name="connsiteY121" fmla="*/ 322752 h 2027849"/>
                <a:gd name="connsiteX122" fmla="*/ 1424400 w 1994354"/>
                <a:gd name="connsiteY122" fmla="*/ 308229 h 2027849"/>
                <a:gd name="connsiteX123" fmla="*/ 1436126 w 1994354"/>
                <a:gd name="connsiteY123" fmla="*/ 294278 h 2027849"/>
                <a:gd name="connsiteX124" fmla="*/ 1440686 w 1994354"/>
                <a:gd name="connsiteY124" fmla="*/ 293400 h 2027849"/>
                <a:gd name="connsiteX125" fmla="*/ 1445897 w 1994354"/>
                <a:gd name="connsiteY125" fmla="*/ 295019 h 2027849"/>
                <a:gd name="connsiteX126" fmla="*/ 1449394 w 1994354"/>
                <a:gd name="connsiteY126" fmla="*/ 298193 h 2027849"/>
                <a:gd name="connsiteX127" fmla="*/ 1451726 w 1994354"/>
                <a:gd name="connsiteY127" fmla="*/ 316310 h 2027849"/>
                <a:gd name="connsiteX128" fmla="*/ 1434549 w 1994354"/>
                <a:gd name="connsiteY128" fmla="*/ 322756 h 2027849"/>
                <a:gd name="connsiteX129" fmla="*/ 1401463 w 1994354"/>
                <a:gd name="connsiteY129" fmla="*/ 429796 h 2027849"/>
                <a:gd name="connsiteX130" fmla="*/ 1411372 w 1994354"/>
                <a:gd name="connsiteY130" fmla="*/ 447919 h 2027849"/>
                <a:gd name="connsiteX131" fmla="*/ 1393234 w 1994354"/>
                <a:gd name="connsiteY131" fmla="*/ 457828 h 2027849"/>
                <a:gd name="connsiteX132" fmla="*/ 1392857 w 1994354"/>
                <a:gd name="connsiteY132" fmla="*/ 457708 h 2027849"/>
                <a:gd name="connsiteX133" fmla="*/ 1382846 w 1994354"/>
                <a:gd name="connsiteY133" fmla="*/ 439649 h 2027849"/>
                <a:gd name="connsiteX134" fmla="*/ 1400880 w 1994354"/>
                <a:gd name="connsiteY134" fmla="*/ 429621 h 2027849"/>
                <a:gd name="connsiteX135" fmla="*/ 1401463 w 1994354"/>
                <a:gd name="connsiteY135" fmla="*/ 429799 h 2027849"/>
                <a:gd name="connsiteX136" fmla="*/ 1008686 w 1994354"/>
                <a:gd name="connsiteY136" fmla="*/ 1696173 h 2027849"/>
                <a:gd name="connsiteX137" fmla="*/ 1018080 w 1994354"/>
                <a:gd name="connsiteY137" fmla="*/ 1714540 h 2027849"/>
                <a:gd name="connsiteX138" fmla="*/ 999703 w 1994354"/>
                <a:gd name="connsiteY138" fmla="*/ 1723917 h 2027849"/>
                <a:gd name="connsiteX139" fmla="*/ 990275 w 1994354"/>
                <a:gd name="connsiteY139" fmla="*/ 1705698 h 2027849"/>
                <a:gd name="connsiteX140" fmla="*/ 1008411 w 1994354"/>
                <a:gd name="connsiteY140" fmla="*/ 1696084 h 2027849"/>
                <a:gd name="connsiteX141" fmla="*/ 1008686 w 1994354"/>
                <a:gd name="connsiteY141" fmla="*/ 1696176 h 2027849"/>
                <a:gd name="connsiteX142" fmla="*/ 1299874 w 1994354"/>
                <a:gd name="connsiteY142" fmla="*/ 280968 h 2027849"/>
                <a:gd name="connsiteX143" fmla="*/ 1289143 w 1994354"/>
                <a:gd name="connsiteY143" fmla="*/ 267429 h 2027849"/>
                <a:gd name="connsiteX144" fmla="*/ 1299257 w 1994354"/>
                <a:gd name="connsiteY144" fmla="*/ 252782 h 2027849"/>
                <a:gd name="connsiteX145" fmla="*/ 1305017 w 1994354"/>
                <a:gd name="connsiteY145" fmla="*/ 251311 h 2027849"/>
                <a:gd name="connsiteX146" fmla="*/ 1311532 w 1994354"/>
                <a:gd name="connsiteY146" fmla="*/ 253334 h 2027849"/>
                <a:gd name="connsiteX147" fmla="*/ 1315132 w 1994354"/>
                <a:gd name="connsiteY147" fmla="*/ 257236 h 2027849"/>
                <a:gd name="connsiteX148" fmla="*/ 1316057 w 1994354"/>
                <a:gd name="connsiteY148" fmla="*/ 275003 h 2027849"/>
                <a:gd name="connsiteX149" fmla="*/ 1299874 w 1994354"/>
                <a:gd name="connsiteY149" fmla="*/ 280972 h 2027849"/>
                <a:gd name="connsiteX150" fmla="*/ 729771 w 1994354"/>
                <a:gd name="connsiteY150" fmla="*/ 1640191 h 2027849"/>
                <a:gd name="connsiteX151" fmla="*/ 719657 w 1994354"/>
                <a:gd name="connsiteY151" fmla="*/ 1622212 h 2027849"/>
                <a:gd name="connsiteX152" fmla="*/ 737623 w 1994354"/>
                <a:gd name="connsiteY152" fmla="*/ 1612101 h 2027849"/>
                <a:gd name="connsiteX153" fmla="*/ 738172 w 1994354"/>
                <a:gd name="connsiteY153" fmla="*/ 1612262 h 2027849"/>
                <a:gd name="connsiteX154" fmla="*/ 748148 w 1994354"/>
                <a:gd name="connsiteY154" fmla="*/ 1630314 h 2027849"/>
                <a:gd name="connsiteX155" fmla="*/ 730115 w 1994354"/>
                <a:gd name="connsiteY155" fmla="*/ 1640294 h 2027849"/>
                <a:gd name="connsiteX156" fmla="*/ 729771 w 1994354"/>
                <a:gd name="connsiteY156" fmla="*/ 1640195 h 2027849"/>
                <a:gd name="connsiteX157" fmla="*/ 994354 w 1994354"/>
                <a:gd name="connsiteY157" fmla="*/ 787235 h 2027849"/>
                <a:gd name="connsiteX158" fmla="*/ 984617 w 1994354"/>
                <a:gd name="connsiteY158" fmla="*/ 768977 h 2027849"/>
                <a:gd name="connsiteX159" fmla="*/ 1002857 w 1994354"/>
                <a:gd name="connsiteY159" fmla="*/ 759223 h 2027849"/>
                <a:gd name="connsiteX160" fmla="*/ 1012869 w 1994354"/>
                <a:gd name="connsiteY160" fmla="*/ 777336 h 2027849"/>
                <a:gd name="connsiteX161" fmla="*/ 994766 w 1994354"/>
                <a:gd name="connsiteY161" fmla="*/ 787365 h 2027849"/>
                <a:gd name="connsiteX162" fmla="*/ 994354 w 1994354"/>
                <a:gd name="connsiteY162" fmla="*/ 787238 h 2027849"/>
                <a:gd name="connsiteX163" fmla="*/ 1122823 w 1994354"/>
                <a:gd name="connsiteY163" fmla="*/ 373934 h 2027849"/>
                <a:gd name="connsiteX164" fmla="*/ 1112571 w 1994354"/>
                <a:gd name="connsiteY164" fmla="*/ 355982 h 2027849"/>
                <a:gd name="connsiteX165" fmla="*/ 1130537 w 1994354"/>
                <a:gd name="connsiteY165" fmla="*/ 345744 h 2027849"/>
                <a:gd name="connsiteX166" fmla="*/ 1130880 w 1994354"/>
                <a:gd name="connsiteY166" fmla="*/ 345844 h 2027849"/>
                <a:gd name="connsiteX167" fmla="*/ 1140892 w 1994354"/>
                <a:gd name="connsiteY167" fmla="*/ 363919 h 2027849"/>
                <a:gd name="connsiteX168" fmla="*/ 1122823 w 1994354"/>
                <a:gd name="connsiteY168" fmla="*/ 373937 h 2027849"/>
                <a:gd name="connsiteX169" fmla="*/ 1163966 w 1994354"/>
                <a:gd name="connsiteY169" fmla="*/ 238817 h 2027849"/>
                <a:gd name="connsiteX170" fmla="*/ 1154091 w 1994354"/>
                <a:gd name="connsiteY170" fmla="*/ 223416 h 2027849"/>
                <a:gd name="connsiteX171" fmla="*/ 1166023 w 1994354"/>
                <a:gd name="connsiteY171" fmla="*/ 210357 h 2027849"/>
                <a:gd name="connsiteX172" fmla="*/ 1170652 w 1994354"/>
                <a:gd name="connsiteY172" fmla="*/ 209630 h 2027849"/>
                <a:gd name="connsiteX173" fmla="*/ 1175863 w 1994354"/>
                <a:gd name="connsiteY173" fmla="*/ 211248 h 2027849"/>
                <a:gd name="connsiteX174" fmla="*/ 1179669 w 1994354"/>
                <a:gd name="connsiteY174" fmla="*/ 215020 h 2027849"/>
                <a:gd name="connsiteX175" fmla="*/ 1181212 w 1994354"/>
                <a:gd name="connsiteY175" fmla="*/ 232618 h 2027849"/>
                <a:gd name="connsiteX176" fmla="*/ 1163966 w 1994354"/>
                <a:gd name="connsiteY176" fmla="*/ 238821 h 2027849"/>
                <a:gd name="connsiteX177" fmla="*/ 1089120 w 1994354"/>
                <a:gd name="connsiteY177" fmla="*/ 480813 h 2027849"/>
                <a:gd name="connsiteX178" fmla="*/ 1099166 w 1994354"/>
                <a:gd name="connsiteY178" fmla="*/ 499221 h 2027849"/>
                <a:gd name="connsiteX179" fmla="*/ 1080754 w 1994354"/>
                <a:gd name="connsiteY179" fmla="*/ 509143 h 2027849"/>
                <a:gd name="connsiteX180" fmla="*/ 1070469 w 1994354"/>
                <a:gd name="connsiteY180" fmla="*/ 490965 h 2027849"/>
                <a:gd name="connsiteX181" fmla="*/ 1088640 w 1994354"/>
                <a:gd name="connsiteY181" fmla="*/ 480676 h 2027849"/>
                <a:gd name="connsiteX182" fmla="*/ 1089120 w 1994354"/>
                <a:gd name="connsiteY182" fmla="*/ 480816 h 2027849"/>
                <a:gd name="connsiteX183" fmla="*/ 1045166 w 1994354"/>
                <a:gd name="connsiteY183" fmla="*/ 624127 h 2027849"/>
                <a:gd name="connsiteX184" fmla="*/ 1054526 w 1994354"/>
                <a:gd name="connsiteY184" fmla="*/ 642813 h 2027849"/>
                <a:gd name="connsiteX185" fmla="*/ 1035840 w 1994354"/>
                <a:gd name="connsiteY185" fmla="*/ 652183 h 2027849"/>
                <a:gd name="connsiteX186" fmla="*/ 1026480 w 1994354"/>
                <a:gd name="connsiteY186" fmla="*/ 633497 h 2027849"/>
                <a:gd name="connsiteX187" fmla="*/ 1045166 w 1994354"/>
                <a:gd name="connsiteY187" fmla="*/ 624134 h 2027849"/>
                <a:gd name="connsiteX188" fmla="*/ 952012 w 1994354"/>
                <a:gd name="connsiteY188" fmla="*/ 922330 h 2027849"/>
                <a:gd name="connsiteX189" fmla="*/ 942446 w 1994354"/>
                <a:gd name="connsiteY189" fmla="*/ 903775 h 2027849"/>
                <a:gd name="connsiteX190" fmla="*/ 960994 w 1994354"/>
                <a:gd name="connsiteY190" fmla="*/ 894203 h 2027849"/>
                <a:gd name="connsiteX191" fmla="*/ 961372 w 1994354"/>
                <a:gd name="connsiteY191" fmla="*/ 894329 h 2027849"/>
                <a:gd name="connsiteX192" fmla="*/ 970697 w 1994354"/>
                <a:gd name="connsiteY192" fmla="*/ 913012 h 2027849"/>
                <a:gd name="connsiteX193" fmla="*/ 952012 w 1994354"/>
                <a:gd name="connsiteY193" fmla="*/ 922337 h 2027849"/>
                <a:gd name="connsiteX194" fmla="*/ 899554 w 1994354"/>
                <a:gd name="connsiteY194" fmla="*/ 1091829 h 2027849"/>
                <a:gd name="connsiteX195" fmla="*/ 889817 w 1994354"/>
                <a:gd name="connsiteY195" fmla="*/ 1073342 h 2027849"/>
                <a:gd name="connsiteX196" fmla="*/ 908332 w 1994354"/>
                <a:gd name="connsiteY196" fmla="*/ 1063619 h 2027849"/>
                <a:gd name="connsiteX197" fmla="*/ 908709 w 1994354"/>
                <a:gd name="connsiteY197" fmla="*/ 1063745 h 2027849"/>
                <a:gd name="connsiteX198" fmla="*/ 918172 w 1994354"/>
                <a:gd name="connsiteY198" fmla="*/ 1082369 h 2027849"/>
                <a:gd name="connsiteX199" fmla="*/ 899554 w 1994354"/>
                <a:gd name="connsiteY199" fmla="*/ 1091836 h 2027849"/>
                <a:gd name="connsiteX200" fmla="*/ 866709 w 1994354"/>
                <a:gd name="connsiteY200" fmla="*/ 1198955 h 2027849"/>
                <a:gd name="connsiteX201" fmla="*/ 876343 w 1994354"/>
                <a:gd name="connsiteY201" fmla="*/ 1217441 h 2027849"/>
                <a:gd name="connsiteX202" fmla="*/ 857692 w 1994354"/>
                <a:gd name="connsiteY202" fmla="*/ 1226922 h 2027849"/>
                <a:gd name="connsiteX203" fmla="*/ 847886 w 1994354"/>
                <a:gd name="connsiteY203" fmla="*/ 1208603 h 2027849"/>
                <a:gd name="connsiteX204" fmla="*/ 866194 w 1994354"/>
                <a:gd name="connsiteY204" fmla="*/ 1198800 h 2027849"/>
                <a:gd name="connsiteX205" fmla="*/ 866709 w 1994354"/>
                <a:gd name="connsiteY205" fmla="*/ 1198961 h 2027849"/>
                <a:gd name="connsiteX206" fmla="*/ 806194 w 1994354"/>
                <a:gd name="connsiteY206" fmla="*/ 1343640 h 2027849"/>
                <a:gd name="connsiteX207" fmla="*/ 824640 w 1994354"/>
                <a:gd name="connsiteY207" fmla="*/ 1333872 h 2027849"/>
                <a:gd name="connsiteX208" fmla="*/ 834480 w 1994354"/>
                <a:gd name="connsiteY208" fmla="*/ 1352387 h 2027849"/>
                <a:gd name="connsiteX209" fmla="*/ 815966 w 1994354"/>
                <a:gd name="connsiteY209" fmla="*/ 1362052 h 2027849"/>
                <a:gd name="connsiteX210" fmla="*/ 806194 w 1994354"/>
                <a:gd name="connsiteY210" fmla="*/ 1343651 h 2027849"/>
                <a:gd name="connsiteX211" fmla="*/ 771429 w 1994354"/>
                <a:gd name="connsiteY211" fmla="*/ 1505256 h 2027849"/>
                <a:gd name="connsiteX212" fmla="*/ 761760 w 1994354"/>
                <a:gd name="connsiteY212" fmla="*/ 1486673 h 2027849"/>
                <a:gd name="connsiteX213" fmla="*/ 780343 w 1994354"/>
                <a:gd name="connsiteY213" fmla="*/ 1477005 h 2027849"/>
                <a:gd name="connsiteX214" fmla="*/ 790012 w 1994354"/>
                <a:gd name="connsiteY214" fmla="*/ 1495595 h 2027849"/>
                <a:gd name="connsiteX215" fmla="*/ 771429 w 1994354"/>
                <a:gd name="connsiteY215" fmla="*/ 1505267 h 2027849"/>
                <a:gd name="connsiteX216" fmla="*/ 1028709 w 1994354"/>
                <a:gd name="connsiteY216" fmla="*/ 196835 h 2027849"/>
                <a:gd name="connsiteX217" fmla="*/ 1018834 w 1994354"/>
                <a:gd name="connsiteY217" fmla="*/ 182675 h 2027849"/>
                <a:gd name="connsiteX218" fmla="*/ 1030457 w 1994354"/>
                <a:gd name="connsiteY218" fmla="*/ 168508 h 2027849"/>
                <a:gd name="connsiteX219" fmla="*/ 1034983 w 1994354"/>
                <a:gd name="connsiteY219" fmla="*/ 167534 h 2027849"/>
                <a:gd name="connsiteX220" fmla="*/ 1041532 w 1994354"/>
                <a:gd name="connsiteY220" fmla="*/ 169557 h 2027849"/>
                <a:gd name="connsiteX221" fmla="*/ 1044480 w 1994354"/>
                <a:gd name="connsiteY221" fmla="*/ 173030 h 2027849"/>
                <a:gd name="connsiteX222" fmla="*/ 1045646 w 1994354"/>
                <a:gd name="connsiteY222" fmla="*/ 191308 h 2027849"/>
                <a:gd name="connsiteX223" fmla="*/ 1028709 w 1994354"/>
                <a:gd name="connsiteY223" fmla="*/ 196845 h 2027849"/>
                <a:gd name="connsiteX224" fmla="*/ 724012 w 1994354"/>
                <a:gd name="connsiteY224" fmla="*/ 703368 h 2027849"/>
                <a:gd name="connsiteX225" fmla="*/ 714034 w 1994354"/>
                <a:gd name="connsiteY225" fmla="*/ 685245 h 2027849"/>
                <a:gd name="connsiteX226" fmla="*/ 732137 w 1994354"/>
                <a:gd name="connsiteY226" fmla="*/ 675254 h 2027849"/>
                <a:gd name="connsiteX227" fmla="*/ 732514 w 1994354"/>
                <a:gd name="connsiteY227" fmla="*/ 675367 h 2027849"/>
                <a:gd name="connsiteX228" fmla="*/ 742492 w 1994354"/>
                <a:gd name="connsiteY228" fmla="*/ 693490 h 2027849"/>
                <a:gd name="connsiteX229" fmla="*/ 724389 w 1994354"/>
                <a:gd name="connsiteY229" fmla="*/ 703481 h 2027849"/>
                <a:gd name="connsiteX230" fmla="*/ 724012 w 1994354"/>
                <a:gd name="connsiteY230" fmla="*/ 703368 h 2027849"/>
                <a:gd name="connsiteX231" fmla="*/ 800469 w 1994354"/>
                <a:gd name="connsiteY231" fmla="*/ 406848 h 2027849"/>
                <a:gd name="connsiteX232" fmla="*/ 818880 w 1994354"/>
                <a:gd name="connsiteY232" fmla="*/ 396984 h 2027849"/>
                <a:gd name="connsiteX233" fmla="*/ 828754 w 1994354"/>
                <a:gd name="connsiteY233" fmla="*/ 415475 h 2027849"/>
                <a:gd name="connsiteX234" fmla="*/ 810275 w 1994354"/>
                <a:gd name="connsiteY234" fmla="*/ 425243 h 2027849"/>
                <a:gd name="connsiteX235" fmla="*/ 800469 w 1994354"/>
                <a:gd name="connsiteY235" fmla="*/ 406848 h 2027849"/>
                <a:gd name="connsiteX236" fmla="*/ 765909 w 1994354"/>
                <a:gd name="connsiteY236" fmla="*/ 568451 h 2027849"/>
                <a:gd name="connsiteX237" fmla="*/ 756034 w 1994354"/>
                <a:gd name="connsiteY237" fmla="*/ 550025 h 2027849"/>
                <a:gd name="connsiteX238" fmla="*/ 774446 w 1994354"/>
                <a:gd name="connsiteY238" fmla="*/ 540155 h 2027849"/>
                <a:gd name="connsiteX239" fmla="*/ 784354 w 1994354"/>
                <a:gd name="connsiteY239" fmla="*/ 558508 h 2027849"/>
                <a:gd name="connsiteX240" fmla="*/ 765909 w 1994354"/>
                <a:gd name="connsiteY240" fmla="*/ 568451 h 2027849"/>
                <a:gd name="connsiteX241" fmla="*/ 852034 w 1994354"/>
                <a:gd name="connsiteY241" fmla="*/ 289931 h 2027849"/>
                <a:gd name="connsiteX242" fmla="*/ 842400 w 1994354"/>
                <a:gd name="connsiteY242" fmla="*/ 271649 h 2027849"/>
                <a:gd name="connsiteX243" fmla="*/ 860709 w 1994354"/>
                <a:gd name="connsiteY243" fmla="*/ 262025 h 2027849"/>
                <a:gd name="connsiteX244" fmla="*/ 860983 w 1994354"/>
                <a:gd name="connsiteY244" fmla="*/ 262118 h 2027849"/>
                <a:gd name="connsiteX245" fmla="*/ 870617 w 1994354"/>
                <a:gd name="connsiteY245" fmla="*/ 280399 h 2027849"/>
                <a:gd name="connsiteX246" fmla="*/ 852308 w 1994354"/>
                <a:gd name="connsiteY246" fmla="*/ 290023 h 2027849"/>
                <a:gd name="connsiteX247" fmla="*/ 852034 w 1994354"/>
                <a:gd name="connsiteY247" fmla="*/ 289931 h 2027849"/>
                <a:gd name="connsiteX248" fmla="*/ 894549 w 1994354"/>
                <a:gd name="connsiteY248" fmla="*/ 155219 h 2027849"/>
                <a:gd name="connsiteX249" fmla="*/ 883646 w 1994354"/>
                <a:gd name="connsiteY249" fmla="*/ 141103 h 2027849"/>
                <a:gd name="connsiteX250" fmla="*/ 893589 w 1994354"/>
                <a:gd name="connsiteY250" fmla="*/ 127022 h 2027849"/>
                <a:gd name="connsiteX251" fmla="*/ 899314 w 1994354"/>
                <a:gd name="connsiteY251" fmla="*/ 125455 h 2027849"/>
                <a:gd name="connsiteX252" fmla="*/ 905863 w 1994354"/>
                <a:gd name="connsiteY252" fmla="*/ 127481 h 2027849"/>
                <a:gd name="connsiteX253" fmla="*/ 909532 w 1994354"/>
                <a:gd name="connsiteY253" fmla="*/ 131335 h 2027849"/>
                <a:gd name="connsiteX254" fmla="*/ 911006 w 1994354"/>
                <a:gd name="connsiteY254" fmla="*/ 148454 h 2027849"/>
                <a:gd name="connsiteX255" fmla="*/ 894549 w 1994354"/>
                <a:gd name="connsiteY255" fmla="*/ 155219 h 2027849"/>
                <a:gd name="connsiteX256" fmla="*/ 758674 w 1994354"/>
                <a:gd name="connsiteY256" fmla="*/ 113078 h 2027849"/>
                <a:gd name="connsiteX257" fmla="*/ 748594 w 1994354"/>
                <a:gd name="connsiteY257" fmla="*/ 98503 h 2027849"/>
                <a:gd name="connsiteX258" fmla="*/ 760389 w 1994354"/>
                <a:gd name="connsiteY258" fmla="*/ 84611 h 2027849"/>
                <a:gd name="connsiteX259" fmla="*/ 764949 w 1994354"/>
                <a:gd name="connsiteY259" fmla="*/ 83774 h 2027849"/>
                <a:gd name="connsiteX260" fmla="*/ 770194 w 1994354"/>
                <a:gd name="connsiteY260" fmla="*/ 85392 h 2027849"/>
                <a:gd name="connsiteX261" fmla="*/ 773623 w 1994354"/>
                <a:gd name="connsiteY261" fmla="*/ 88595 h 2027849"/>
                <a:gd name="connsiteX262" fmla="*/ 775817 w 1994354"/>
                <a:gd name="connsiteY262" fmla="*/ 106697 h 2027849"/>
                <a:gd name="connsiteX263" fmla="*/ 758674 w 1994354"/>
                <a:gd name="connsiteY263" fmla="*/ 113078 h 2027849"/>
                <a:gd name="connsiteX264" fmla="*/ 725554 w 1994354"/>
                <a:gd name="connsiteY264" fmla="*/ 220108 h 2027849"/>
                <a:gd name="connsiteX265" fmla="*/ 735189 w 1994354"/>
                <a:gd name="connsiteY265" fmla="*/ 238379 h 2027849"/>
                <a:gd name="connsiteX266" fmla="*/ 716914 w 1994354"/>
                <a:gd name="connsiteY266" fmla="*/ 248023 h 2027849"/>
                <a:gd name="connsiteX267" fmla="*/ 707246 w 1994354"/>
                <a:gd name="connsiteY267" fmla="*/ 229879 h 2027849"/>
                <a:gd name="connsiteX268" fmla="*/ 725451 w 1994354"/>
                <a:gd name="connsiteY268" fmla="*/ 220080 h 2027849"/>
                <a:gd name="connsiteX269" fmla="*/ 725554 w 1994354"/>
                <a:gd name="connsiteY269" fmla="*/ 220108 h 2027849"/>
                <a:gd name="connsiteX270" fmla="*/ 332777 w 1994354"/>
                <a:gd name="connsiteY270" fmla="*/ 1486495 h 2027849"/>
                <a:gd name="connsiteX271" fmla="*/ 342240 w 1994354"/>
                <a:gd name="connsiteY271" fmla="*/ 1504821 h 2027849"/>
                <a:gd name="connsiteX272" fmla="*/ 323897 w 1994354"/>
                <a:gd name="connsiteY272" fmla="*/ 1514277 h 2027849"/>
                <a:gd name="connsiteX273" fmla="*/ 314400 w 1994354"/>
                <a:gd name="connsiteY273" fmla="*/ 1496119 h 2027849"/>
                <a:gd name="connsiteX274" fmla="*/ 332571 w 1994354"/>
                <a:gd name="connsiteY274" fmla="*/ 1486433 h 2027849"/>
                <a:gd name="connsiteX275" fmla="*/ 332777 w 1994354"/>
                <a:gd name="connsiteY275" fmla="*/ 1486495 h 2027849"/>
                <a:gd name="connsiteX276" fmla="*/ 624000 w 1994354"/>
                <a:gd name="connsiteY276" fmla="*/ 71301 h 2027849"/>
                <a:gd name="connsiteX277" fmla="*/ 613337 w 1994354"/>
                <a:gd name="connsiteY277" fmla="*/ 57031 h 2027849"/>
                <a:gd name="connsiteX278" fmla="*/ 624823 w 1994354"/>
                <a:gd name="connsiteY278" fmla="*/ 42761 h 2027849"/>
                <a:gd name="connsiteX279" fmla="*/ 629280 w 1994354"/>
                <a:gd name="connsiteY279" fmla="*/ 41685 h 2027849"/>
                <a:gd name="connsiteX280" fmla="*/ 635829 w 1994354"/>
                <a:gd name="connsiteY280" fmla="*/ 43711 h 2027849"/>
                <a:gd name="connsiteX281" fmla="*/ 638880 w 1994354"/>
                <a:gd name="connsiteY281" fmla="*/ 47140 h 2027849"/>
                <a:gd name="connsiteX282" fmla="*/ 640217 w 1994354"/>
                <a:gd name="connsiteY282" fmla="*/ 65407 h 2027849"/>
                <a:gd name="connsiteX283" fmla="*/ 624000 w 1994354"/>
                <a:gd name="connsiteY283" fmla="*/ 71301 h 2027849"/>
                <a:gd name="connsiteX284" fmla="*/ 185692 w 1994354"/>
                <a:gd name="connsiteY284" fmla="*/ 1017909 h 2027849"/>
                <a:gd name="connsiteX285" fmla="*/ 171909 w 1994354"/>
                <a:gd name="connsiteY285" fmla="*/ 1005984 h 2027849"/>
                <a:gd name="connsiteX286" fmla="*/ 170332 w 1994354"/>
                <a:gd name="connsiteY286" fmla="*/ 1000242 h 2027849"/>
                <a:gd name="connsiteX287" fmla="*/ 171532 w 1994354"/>
                <a:gd name="connsiteY287" fmla="*/ 996329 h 2027849"/>
                <a:gd name="connsiteX288" fmla="*/ 176160 w 1994354"/>
                <a:gd name="connsiteY288" fmla="*/ 992647 h 2027849"/>
                <a:gd name="connsiteX289" fmla="*/ 194332 w 1994354"/>
                <a:gd name="connsiteY289" fmla="*/ 990802 h 2027849"/>
                <a:gd name="connsiteX290" fmla="*/ 200674 w 1994354"/>
                <a:gd name="connsiteY290" fmla="*/ 1007421 h 2027849"/>
                <a:gd name="connsiteX291" fmla="*/ 185692 w 1994354"/>
                <a:gd name="connsiteY291" fmla="*/ 1017909 h 2027849"/>
                <a:gd name="connsiteX292" fmla="*/ 408720 w 1994354"/>
                <a:gd name="connsiteY292" fmla="*/ 300134 h 2027849"/>
                <a:gd name="connsiteX293" fmla="*/ 394663 w 1994354"/>
                <a:gd name="connsiteY293" fmla="*/ 288443 h 2027849"/>
                <a:gd name="connsiteX294" fmla="*/ 392880 w 1994354"/>
                <a:gd name="connsiteY294" fmla="*/ 282895 h 2027849"/>
                <a:gd name="connsiteX295" fmla="*/ 394080 w 1994354"/>
                <a:gd name="connsiteY295" fmla="*/ 278983 h 2027849"/>
                <a:gd name="connsiteX296" fmla="*/ 398606 w 1994354"/>
                <a:gd name="connsiteY296" fmla="*/ 275009 h 2027849"/>
                <a:gd name="connsiteX297" fmla="*/ 416674 w 1994354"/>
                <a:gd name="connsiteY297" fmla="*/ 272805 h 2027849"/>
                <a:gd name="connsiteX298" fmla="*/ 423291 w 1994354"/>
                <a:gd name="connsiteY298" fmla="*/ 289852 h 2027849"/>
                <a:gd name="connsiteX299" fmla="*/ 408720 w 1994354"/>
                <a:gd name="connsiteY299" fmla="*/ 300134 h 2027849"/>
                <a:gd name="connsiteX300" fmla="*/ 451029 w 1994354"/>
                <a:gd name="connsiteY300" fmla="*/ 164973 h 2027849"/>
                <a:gd name="connsiteX301" fmla="*/ 436526 w 1994354"/>
                <a:gd name="connsiteY301" fmla="*/ 153000 h 2027849"/>
                <a:gd name="connsiteX302" fmla="*/ 434949 w 1994354"/>
                <a:gd name="connsiteY302" fmla="*/ 147251 h 2027849"/>
                <a:gd name="connsiteX303" fmla="*/ 436183 w 1994354"/>
                <a:gd name="connsiteY303" fmla="*/ 143339 h 2027849"/>
                <a:gd name="connsiteX304" fmla="*/ 440743 w 1994354"/>
                <a:gd name="connsiteY304" fmla="*/ 139656 h 2027849"/>
                <a:gd name="connsiteX305" fmla="*/ 458949 w 1994354"/>
                <a:gd name="connsiteY305" fmla="*/ 137784 h 2027849"/>
                <a:gd name="connsiteX306" fmla="*/ 463680 w 1994354"/>
                <a:gd name="connsiteY306" fmla="*/ 158030 h 2027849"/>
                <a:gd name="connsiteX307" fmla="*/ 451029 w 1994354"/>
                <a:gd name="connsiteY307" fmla="*/ 164973 h 2027849"/>
                <a:gd name="connsiteX308" fmla="*/ 491280 w 1994354"/>
                <a:gd name="connsiteY308" fmla="*/ 29863 h 2027849"/>
                <a:gd name="connsiteX309" fmla="*/ 478697 w 1994354"/>
                <a:gd name="connsiteY309" fmla="*/ 18868 h 2027849"/>
                <a:gd name="connsiteX310" fmla="*/ 477017 w 1994354"/>
                <a:gd name="connsiteY310" fmla="*/ 11606 h 2027849"/>
                <a:gd name="connsiteX311" fmla="*/ 477840 w 1994354"/>
                <a:gd name="connsiteY311" fmla="*/ 8997 h 2027849"/>
                <a:gd name="connsiteX312" fmla="*/ 494949 w 1994354"/>
                <a:gd name="connsiteY312" fmla="*/ 4 h 2027849"/>
                <a:gd name="connsiteX313" fmla="*/ 500160 w 1994354"/>
                <a:gd name="connsiteY313" fmla="*/ 1622 h 2027849"/>
                <a:gd name="connsiteX314" fmla="*/ 503931 w 1994354"/>
                <a:gd name="connsiteY314" fmla="*/ 5421 h 2027849"/>
                <a:gd name="connsiteX315" fmla="*/ 506366 w 1994354"/>
                <a:gd name="connsiteY315" fmla="*/ 21353 h 2027849"/>
                <a:gd name="connsiteX316" fmla="*/ 491280 w 1994354"/>
                <a:gd name="connsiteY316" fmla="*/ 29863 h 2027849"/>
                <a:gd name="connsiteX317" fmla="*/ 372720 w 1994354"/>
                <a:gd name="connsiteY317" fmla="*/ 416133 h 2027849"/>
                <a:gd name="connsiteX318" fmla="*/ 377314 w 1994354"/>
                <a:gd name="connsiteY318" fmla="*/ 436337 h 2027849"/>
                <a:gd name="connsiteX319" fmla="*/ 363737 w 1994354"/>
                <a:gd name="connsiteY319" fmla="*/ 443133 h 2027849"/>
                <a:gd name="connsiteX320" fmla="*/ 350297 w 1994354"/>
                <a:gd name="connsiteY320" fmla="*/ 431609 h 2027849"/>
                <a:gd name="connsiteX321" fmla="*/ 348754 w 1994354"/>
                <a:gd name="connsiteY321" fmla="*/ 425061 h 2027849"/>
                <a:gd name="connsiteX322" fmla="*/ 349577 w 1994354"/>
                <a:gd name="connsiteY322" fmla="*/ 422452 h 2027849"/>
                <a:gd name="connsiteX323" fmla="*/ 354514 w 1994354"/>
                <a:gd name="connsiteY323" fmla="*/ 417844 h 2027849"/>
                <a:gd name="connsiteX324" fmla="*/ 372720 w 1994354"/>
                <a:gd name="connsiteY324" fmla="*/ 416133 h 2027849"/>
                <a:gd name="connsiteX325" fmla="*/ 330617 w 1994354"/>
                <a:gd name="connsiteY325" fmla="*/ 551150 h 2027849"/>
                <a:gd name="connsiteX326" fmla="*/ 335177 w 1994354"/>
                <a:gd name="connsiteY326" fmla="*/ 571461 h 2027849"/>
                <a:gd name="connsiteX327" fmla="*/ 314880 w 1994354"/>
                <a:gd name="connsiteY327" fmla="*/ 576034 h 2027849"/>
                <a:gd name="connsiteX328" fmla="*/ 308297 w 1994354"/>
                <a:gd name="connsiteY328" fmla="*/ 566410 h 2027849"/>
                <a:gd name="connsiteX329" fmla="*/ 306686 w 1994354"/>
                <a:gd name="connsiteY329" fmla="*/ 560702 h 2027849"/>
                <a:gd name="connsiteX330" fmla="*/ 307886 w 1994354"/>
                <a:gd name="connsiteY330" fmla="*/ 556790 h 2027849"/>
                <a:gd name="connsiteX331" fmla="*/ 312480 w 1994354"/>
                <a:gd name="connsiteY331" fmla="*/ 553046 h 2027849"/>
                <a:gd name="connsiteX332" fmla="*/ 330617 w 1994354"/>
                <a:gd name="connsiteY332" fmla="*/ 551150 h 2027849"/>
                <a:gd name="connsiteX333" fmla="*/ 288411 w 1994354"/>
                <a:gd name="connsiteY333" fmla="*/ 686054 h 2027849"/>
                <a:gd name="connsiteX334" fmla="*/ 293760 w 1994354"/>
                <a:gd name="connsiteY334" fmla="*/ 706097 h 2027849"/>
                <a:gd name="connsiteX335" fmla="*/ 280594 w 1994354"/>
                <a:gd name="connsiteY335" fmla="*/ 713407 h 2027849"/>
                <a:gd name="connsiteX336" fmla="*/ 266468 w 1994354"/>
                <a:gd name="connsiteY336" fmla="*/ 701850 h 2027849"/>
                <a:gd name="connsiteX337" fmla="*/ 264617 w 1994354"/>
                <a:gd name="connsiteY337" fmla="*/ 696347 h 2027849"/>
                <a:gd name="connsiteX338" fmla="*/ 265817 w 1994354"/>
                <a:gd name="connsiteY338" fmla="*/ 692435 h 2027849"/>
                <a:gd name="connsiteX339" fmla="*/ 270308 w 1994354"/>
                <a:gd name="connsiteY339" fmla="*/ 688416 h 2027849"/>
                <a:gd name="connsiteX340" fmla="*/ 288411 w 1994354"/>
                <a:gd name="connsiteY340" fmla="*/ 686054 h 2027849"/>
                <a:gd name="connsiteX341" fmla="*/ 236366 w 1994354"/>
                <a:gd name="connsiteY341" fmla="*/ 855868 h 2027849"/>
                <a:gd name="connsiteX342" fmla="*/ 240891 w 1994354"/>
                <a:gd name="connsiteY342" fmla="*/ 876072 h 2027849"/>
                <a:gd name="connsiteX343" fmla="*/ 227966 w 1994354"/>
                <a:gd name="connsiteY343" fmla="*/ 882857 h 2027849"/>
                <a:gd name="connsiteX344" fmla="*/ 213909 w 1994354"/>
                <a:gd name="connsiteY344" fmla="*/ 871200 h 2027849"/>
                <a:gd name="connsiteX345" fmla="*/ 212400 w 1994354"/>
                <a:gd name="connsiteY345" fmla="*/ 864614 h 2027849"/>
                <a:gd name="connsiteX346" fmla="*/ 213223 w 1994354"/>
                <a:gd name="connsiteY346" fmla="*/ 862005 h 2027849"/>
                <a:gd name="connsiteX347" fmla="*/ 218194 w 1994354"/>
                <a:gd name="connsiteY347" fmla="*/ 857448 h 2027849"/>
                <a:gd name="connsiteX348" fmla="*/ 236366 w 1994354"/>
                <a:gd name="connsiteY348" fmla="*/ 855868 h 2027849"/>
                <a:gd name="connsiteX349" fmla="*/ 152057 w 1994354"/>
                <a:gd name="connsiteY349" fmla="*/ 1125789 h 2027849"/>
                <a:gd name="connsiteX350" fmla="*/ 158640 w 1994354"/>
                <a:gd name="connsiteY350" fmla="*/ 1142843 h 2027849"/>
                <a:gd name="connsiteX351" fmla="*/ 144137 w 1994354"/>
                <a:gd name="connsiteY351" fmla="*/ 1153097 h 2027849"/>
                <a:gd name="connsiteX352" fmla="*/ 130046 w 1994354"/>
                <a:gd name="connsiteY352" fmla="*/ 1141440 h 2027849"/>
                <a:gd name="connsiteX353" fmla="*/ 128263 w 1994354"/>
                <a:gd name="connsiteY353" fmla="*/ 1135886 h 2027849"/>
                <a:gd name="connsiteX354" fmla="*/ 129463 w 1994354"/>
                <a:gd name="connsiteY354" fmla="*/ 1131974 h 2027849"/>
                <a:gd name="connsiteX355" fmla="*/ 133955 w 1994354"/>
                <a:gd name="connsiteY355" fmla="*/ 1128000 h 2027849"/>
                <a:gd name="connsiteX356" fmla="*/ 152057 w 1994354"/>
                <a:gd name="connsiteY356" fmla="*/ 1125789 h 2027849"/>
                <a:gd name="connsiteX357" fmla="*/ 107520 w 1994354"/>
                <a:gd name="connsiteY357" fmla="*/ 1268709 h 2027849"/>
                <a:gd name="connsiteX358" fmla="*/ 114308 w 1994354"/>
                <a:gd name="connsiteY358" fmla="*/ 1285817 h 2027849"/>
                <a:gd name="connsiteX359" fmla="*/ 99120 w 1994354"/>
                <a:gd name="connsiteY359" fmla="*/ 1296103 h 2027849"/>
                <a:gd name="connsiteX360" fmla="*/ 85680 w 1994354"/>
                <a:gd name="connsiteY360" fmla="*/ 1284604 h 2027849"/>
                <a:gd name="connsiteX361" fmla="*/ 84137 w 1994354"/>
                <a:gd name="connsiteY361" fmla="*/ 1278045 h 2027849"/>
                <a:gd name="connsiteX362" fmla="*/ 84960 w 1994354"/>
                <a:gd name="connsiteY362" fmla="*/ 1275439 h 2027849"/>
                <a:gd name="connsiteX363" fmla="*/ 89897 w 1994354"/>
                <a:gd name="connsiteY363" fmla="*/ 1270831 h 2027849"/>
                <a:gd name="connsiteX364" fmla="*/ 107520 w 1994354"/>
                <a:gd name="connsiteY364" fmla="*/ 1268709 h 2027849"/>
                <a:gd name="connsiteX365" fmla="*/ 66034 w 1994354"/>
                <a:gd name="connsiteY365" fmla="*/ 1404138 h 2027849"/>
                <a:gd name="connsiteX366" fmla="*/ 70800 w 1994354"/>
                <a:gd name="connsiteY366" fmla="*/ 1424383 h 2027849"/>
                <a:gd name="connsiteX367" fmla="*/ 58251 w 1994354"/>
                <a:gd name="connsiteY367" fmla="*/ 1431357 h 2027849"/>
                <a:gd name="connsiteX368" fmla="*/ 43680 w 1994354"/>
                <a:gd name="connsiteY368" fmla="*/ 1419419 h 2027849"/>
                <a:gd name="connsiteX369" fmla="*/ 42069 w 1994354"/>
                <a:gd name="connsiteY369" fmla="*/ 1413710 h 2027849"/>
                <a:gd name="connsiteX370" fmla="*/ 43269 w 1994354"/>
                <a:gd name="connsiteY370" fmla="*/ 1409798 h 2027849"/>
                <a:gd name="connsiteX371" fmla="*/ 47863 w 1994354"/>
                <a:gd name="connsiteY371" fmla="*/ 1406047 h 2027849"/>
                <a:gd name="connsiteX372" fmla="*/ 66034 w 1994354"/>
                <a:gd name="connsiteY372" fmla="*/ 1404120 h 2027849"/>
                <a:gd name="connsiteX373" fmla="*/ 24343 w 1994354"/>
                <a:gd name="connsiteY373" fmla="*/ 1539477 h 2027849"/>
                <a:gd name="connsiteX374" fmla="*/ 30206 w 1994354"/>
                <a:gd name="connsiteY374" fmla="*/ 1556812 h 2027849"/>
                <a:gd name="connsiteX375" fmla="*/ 13166 w 1994354"/>
                <a:gd name="connsiteY375" fmla="*/ 1566278 h 2027849"/>
                <a:gd name="connsiteX376" fmla="*/ 1852 w 1994354"/>
                <a:gd name="connsiteY376" fmla="*/ 1554857 h 2027849"/>
                <a:gd name="connsiteX377" fmla="*/ 0 w 1994354"/>
                <a:gd name="connsiteY377" fmla="*/ 1549355 h 2027849"/>
                <a:gd name="connsiteX378" fmla="*/ 1200 w 1994354"/>
                <a:gd name="connsiteY378" fmla="*/ 1545443 h 2027849"/>
                <a:gd name="connsiteX379" fmla="*/ 5692 w 1994354"/>
                <a:gd name="connsiteY379" fmla="*/ 1541421 h 2027849"/>
                <a:gd name="connsiteX380" fmla="*/ 24343 w 1994354"/>
                <a:gd name="connsiteY380" fmla="*/ 1539460 h 2027849"/>
                <a:gd name="connsiteX381" fmla="*/ 155897 w 1994354"/>
                <a:gd name="connsiteY381" fmla="*/ 1579526 h 2027849"/>
                <a:gd name="connsiteX382" fmla="*/ 165189 w 1994354"/>
                <a:gd name="connsiteY382" fmla="*/ 1598414 h 2027849"/>
                <a:gd name="connsiteX383" fmla="*/ 146880 w 1994354"/>
                <a:gd name="connsiteY383" fmla="*/ 1607880 h 2027849"/>
                <a:gd name="connsiteX384" fmla="*/ 137451 w 1994354"/>
                <a:gd name="connsiteY384" fmla="*/ 1589219 h 2027849"/>
                <a:gd name="connsiteX385" fmla="*/ 155897 w 1994354"/>
                <a:gd name="connsiteY385" fmla="*/ 1579509 h 2027849"/>
                <a:gd name="connsiteX386" fmla="*/ 317314 w 1994354"/>
                <a:gd name="connsiteY386" fmla="*/ 1059326 h 2027849"/>
                <a:gd name="connsiteX387" fmla="*/ 307509 w 1994354"/>
                <a:gd name="connsiteY387" fmla="*/ 1041021 h 2027849"/>
                <a:gd name="connsiteX388" fmla="*/ 307509 w 1994354"/>
                <a:gd name="connsiteY388" fmla="*/ 1041017 h 2027849"/>
                <a:gd name="connsiteX389" fmla="*/ 325749 w 1994354"/>
                <a:gd name="connsiteY389" fmla="*/ 1031325 h 2027849"/>
                <a:gd name="connsiteX390" fmla="*/ 335451 w 1994354"/>
                <a:gd name="connsiteY390" fmla="*/ 1049582 h 2027849"/>
                <a:gd name="connsiteX391" fmla="*/ 317314 w 1994354"/>
                <a:gd name="connsiteY391" fmla="*/ 1059309 h 2027849"/>
                <a:gd name="connsiteX392" fmla="*/ 590606 w 1994354"/>
                <a:gd name="connsiteY392" fmla="*/ 178252 h 2027849"/>
                <a:gd name="connsiteX393" fmla="*/ 600206 w 1994354"/>
                <a:gd name="connsiteY393" fmla="*/ 196214 h 2027849"/>
                <a:gd name="connsiteX394" fmla="*/ 600069 w 1994354"/>
                <a:gd name="connsiteY394" fmla="*/ 196629 h 2027849"/>
                <a:gd name="connsiteX395" fmla="*/ 581726 w 1994354"/>
                <a:gd name="connsiteY395" fmla="*/ 206112 h 2027849"/>
                <a:gd name="connsiteX396" fmla="*/ 572229 w 1994354"/>
                <a:gd name="connsiteY396" fmla="*/ 187756 h 2027849"/>
                <a:gd name="connsiteX397" fmla="*/ 590229 w 1994354"/>
                <a:gd name="connsiteY397" fmla="*/ 178097 h 2027849"/>
                <a:gd name="connsiteX398" fmla="*/ 590606 w 1994354"/>
                <a:gd name="connsiteY398" fmla="*/ 178221 h 2027849"/>
                <a:gd name="connsiteX399" fmla="*/ 513737 w 1994354"/>
                <a:gd name="connsiteY399" fmla="*/ 474857 h 2027849"/>
                <a:gd name="connsiteX400" fmla="*/ 495291 w 1994354"/>
                <a:gd name="connsiteY400" fmla="*/ 484159 h 2027849"/>
                <a:gd name="connsiteX401" fmla="*/ 486000 w 1994354"/>
                <a:gd name="connsiteY401" fmla="*/ 465710 h 2027849"/>
                <a:gd name="connsiteX402" fmla="*/ 504308 w 1994354"/>
                <a:gd name="connsiteY402" fmla="*/ 456367 h 2027849"/>
                <a:gd name="connsiteX403" fmla="*/ 513737 w 1994354"/>
                <a:gd name="connsiteY403" fmla="*/ 474840 h 2027849"/>
                <a:gd name="connsiteX404" fmla="*/ 548503 w 1994354"/>
                <a:gd name="connsiteY404" fmla="*/ 313115 h 2027849"/>
                <a:gd name="connsiteX405" fmla="*/ 558583 w 1994354"/>
                <a:gd name="connsiteY405" fmla="*/ 331416 h 2027849"/>
                <a:gd name="connsiteX406" fmla="*/ 540275 w 1994354"/>
                <a:gd name="connsiteY406" fmla="*/ 341493 h 2027849"/>
                <a:gd name="connsiteX407" fmla="*/ 530194 w 1994354"/>
                <a:gd name="connsiteY407" fmla="*/ 323191 h 2027849"/>
                <a:gd name="connsiteX408" fmla="*/ 530229 w 1994354"/>
                <a:gd name="connsiteY408" fmla="*/ 323095 h 2027849"/>
                <a:gd name="connsiteX409" fmla="*/ 548434 w 1994354"/>
                <a:gd name="connsiteY409" fmla="*/ 313080 h 2027849"/>
                <a:gd name="connsiteX410" fmla="*/ 548503 w 1994354"/>
                <a:gd name="connsiteY410" fmla="*/ 313097 h 2027849"/>
                <a:gd name="connsiteX411" fmla="*/ 462069 w 1994354"/>
                <a:gd name="connsiteY411" fmla="*/ 591473 h 2027849"/>
                <a:gd name="connsiteX412" fmla="*/ 472012 w 1994354"/>
                <a:gd name="connsiteY412" fmla="*/ 609641 h 2027849"/>
                <a:gd name="connsiteX413" fmla="*/ 453840 w 1994354"/>
                <a:gd name="connsiteY413" fmla="*/ 619570 h 2027849"/>
                <a:gd name="connsiteX414" fmla="*/ 443897 w 1994354"/>
                <a:gd name="connsiteY414" fmla="*/ 601416 h 2027849"/>
                <a:gd name="connsiteX415" fmla="*/ 461589 w 1994354"/>
                <a:gd name="connsiteY415" fmla="*/ 591312 h 2027849"/>
                <a:gd name="connsiteX416" fmla="*/ 462069 w 1994354"/>
                <a:gd name="connsiteY416" fmla="*/ 591456 h 2027849"/>
                <a:gd name="connsiteX417" fmla="*/ 402034 w 1994354"/>
                <a:gd name="connsiteY417" fmla="*/ 736368 h 2027849"/>
                <a:gd name="connsiteX418" fmla="*/ 420172 w 1994354"/>
                <a:gd name="connsiteY418" fmla="*/ 726487 h 2027849"/>
                <a:gd name="connsiteX419" fmla="*/ 430046 w 1994354"/>
                <a:gd name="connsiteY419" fmla="*/ 744631 h 2027849"/>
                <a:gd name="connsiteX420" fmla="*/ 429977 w 1994354"/>
                <a:gd name="connsiteY420" fmla="*/ 744902 h 2027849"/>
                <a:gd name="connsiteX421" fmla="*/ 411737 w 1994354"/>
                <a:gd name="connsiteY421" fmla="*/ 754598 h 2027849"/>
                <a:gd name="connsiteX422" fmla="*/ 402034 w 1994354"/>
                <a:gd name="connsiteY422" fmla="*/ 736351 h 2027849"/>
                <a:gd name="connsiteX423" fmla="*/ 359349 w 1994354"/>
                <a:gd name="connsiteY423" fmla="*/ 924271 h 2027849"/>
                <a:gd name="connsiteX424" fmla="*/ 349063 w 1994354"/>
                <a:gd name="connsiteY424" fmla="*/ 906093 h 2027849"/>
                <a:gd name="connsiteX425" fmla="*/ 367234 w 1994354"/>
                <a:gd name="connsiteY425" fmla="*/ 895804 h 2027849"/>
                <a:gd name="connsiteX426" fmla="*/ 377520 w 1994354"/>
                <a:gd name="connsiteY426" fmla="*/ 913982 h 2027849"/>
                <a:gd name="connsiteX427" fmla="*/ 377486 w 1994354"/>
                <a:gd name="connsiteY427" fmla="*/ 914129 h 2027849"/>
                <a:gd name="connsiteX428" fmla="*/ 359417 w 1994354"/>
                <a:gd name="connsiteY428" fmla="*/ 924271 h 2027849"/>
                <a:gd name="connsiteX429" fmla="*/ 359349 w 1994354"/>
                <a:gd name="connsiteY429" fmla="*/ 924254 h 2027849"/>
                <a:gd name="connsiteX430" fmla="*/ 283749 w 1994354"/>
                <a:gd name="connsiteY430" fmla="*/ 1166095 h 2027849"/>
                <a:gd name="connsiteX431" fmla="*/ 293931 w 1994354"/>
                <a:gd name="connsiteY431" fmla="*/ 1184284 h 2027849"/>
                <a:gd name="connsiteX432" fmla="*/ 275760 w 1994354"/>
                <a:gd name="connsiteY432" fmla="*/ 1194477 h 2027849"/>
                <a:gd name="connsiteX433" fmla="*/ 265543 w 1994354"/>
                <a:gd name="connsiteY433" fmla="*/ 1176285 h 2027849"/>
                <a:gd name="connsiteX434" fmla="*/ 265577 w 1994354"/>
                <a:gd name="connsiteY434" fmla="*/ 1176223 h 2027849"/>
                <a:gd name="connsiteX435" fmla="*/ 283611 w 1994354"/>
                <a:gd name="connsiteY435" fmla="*/ 1166040 h 2027849"/>
                <a:gd name="connsiteX436" fmla="*/ 283749 w 1994354"/>
                <a:gd name="connsiteY436" fmla="*/ 1166078 h 2027849"/>
                <a:gd name="connsiteX437" fmla="*/ 198069 w 1994354"/>
                <a:gd name="connsiteY437" fmla="*/ 1444732 h 2027849"/>
                <a:gd name="connsiteX438" fmla="*/ 207051 w 1994354"/>
                <a:gd name="connsiteY438" fmla="*/ 1463304 h 2027849"/>
                <a:gd name="connsiteX439" fmla="*/ 188468 w 1994354"/>
                <a:gd name="connsiteY439" fmla="*/ 1472280 h 2027849"/>
                <a:gd name="connsiteX440" fmla="*/ 179486 w 1994354"/>
                <a:gd name="connsiteY440" fmla="*/ 1453742 h 2027849"/>
                <a:gd name="connsiteX441" fmla="*/ 197417 w 1994354"/>
                <a:gd name="connsiteY441" fmla="*/ 1444492 h 2027849"/>
                <a:gd name="connsiteX442" fmla="*/ 198069 w 1994354"/>
                <a:gd name="connsiteY442" fmla="*/ 1444715 h 2027849"/>
                <a:gd name="connsiteX443" fmla="*/ 240069 w 1994354"/>
                <a:gd name="connsiteY443" fmla="*/ 1309433 h 2027849"/>
                <a:gd name="connsiteX444" fmla="*/ 249463 w 1994354"/>
                <a:gd name="connsiteY444" fmla="*/ 1328157 h 2027849"/>
                <a:gd name="connsiteX445" fmla="*/ 230743 w 1994354"/>
                <a:gd name="connsiteY445" fmla="*/ 1337558 h 2027849"/>
                <a:gd name="connsiteX446" fmla="*/ 221349 w 1994354"/>
                <a:gd name="connsiteY446" fmla="*/ 1318835 h 2027849"/>
                <a:gd name="connsiteX447" fmla="*/ 221417 w 1994354"/>
                <a:gd name="connsiteY447" fmla="*/ 1318622 h 2027849"/>
                <a:gd name="connsiteX448" fmla="*/ 240000 w 1994354"/>
                <a:gd name="connsiteY448" fmla="*/ 1309396 h 2027849"/>
                <a:gd name="connsiteX449" fmla="*/ 240069 w 1994354"/>
                <a:gd name="connsiteY449" fmla="*/ 1309416 h 2027849"/>
                <a:gd name="connsiteX450" fmla="*/ 291189 w 1994354"/>
                <a:gd name="connsiteY450" fmla="*/ 1621512 h 2027849"/>
                <a:gd name="connsiteX451" fmla="*/ 300583 w 1994354"/>
                <a:gd name="connsiteY451" fmla="*/ 1640191 h 2027849"/>
                <a:gd name="connsiteX452" fmla="*/ 282206 w 1994354"/>
                <a:gd name="connsiteY452" fmla="*/ 1650004 h 2027849"/>
                <a:gd name="connsiteX453" fmla="*/ 272400 w 1994354"/>
                <a:gd name="connsiteY453" fmla="*/ 1631633 h 2027849"/>
                <a:gd name="connsiteX454" fmla="*/ 272606 w 1994354"/>
                <a:gd name="connsiteY454" fmla="*/ 1631013 h 2027849"/>
                <a:gd name="connsiteX455" fmla="*/ 291189 w 1994354"/>
                <a:gd name="connsiteY455" fmla="*/ 1621495 h 2027849"/>
                <a:gd name="connsiteX456" fmla="*/ 366103 w 1994354"/>
                <a:gd name="connsiteY456" fmla="*/ 1379541 h 2027849"/>
                <a:gd name="connsiteX457" fmla="*/ 356126 w 1994354"/>
                <a:gd name="connsiteY457" fmla="*/ 1361112 h 2027849"/>
                <a:gd name="connsiteX458" fmla="*/ 374571 w 1994354"/>
                <a:gd name="connsiteY458" fmla="*/ 1351152 h 2027849"/>
                <a:gd name="connsiteX459" fmla="*/ 384514 w 1994354"/>
                <a:gd name="connsiteY459" fmla="*/ 1369581 h 2027849"/>
                <a:gd name="connsiteX460" fmla="*/ 384514 w 1994354"/>
                <a:gd name="connsiteY460" fmla="*/ 1369632 h 2027849"/>
                <a:gd name="connsiteX461" fmla="*/ 366103 w 1994354"/>
                <a:gd name="connsiteY461" fmla="*/ 1379524 h 2027849"/>
                <a:gd name="connsiteX462" fmla="*/ 410366 w 1994354"/>
                <a:gd name="connsiteY462" fmla="*/ 1236247 h 2027849"/>
                <a:gd name="connsiteX463" fmla="*/ 400766 w 1994354"/>
                <a:gd name="connsiteY463" fmla="*/ 1217733 h 2027849"/>
                <a:gd name="connsiteX464" fmla="*/ 419280 w 1994354"/>
                <a:gd name="connsiteY464" fmla="*/ 1208133 h 2027849"/>
                <a:gd name="connsiteX465" fmla="*/ 428846 w 1994354"/>
                <a:gd name="connsiteY465" fmla="*/ 1226695 h 2027849"/>
                <a:gd name="connsiteX466" fmla="*/ 410366 w 1994354"/>
                <a:gd name="connsiteY466" fmla="*/ 1236230 h 2027849"/>
                <a:gd name="connsiteX467" fmla="*/ 546720 w 1994354"/>
                <a:gd name="connsiteY467" fmla="*/ 796615 h 2027849"/>
                <a:gd name="connsiteX468" fmla="*/ 537154 w 1994354"/>
                <a:gd name="connsiteY468" fmla="*/ 778067 h 2027849"/>
                <a:gd name="connsiteX469" fmla="*/ 555703 w 1994354"/>
                <a:gd name="connsiteY469" fmla="*/ 768501 h 2027849"/>
                <a:gd name="connsiteX470" fmla="*/ 565269 w 1994354"/>
                <a:gd name="connsiteY470" fmla="*/ 787039 h 2027849"/>
                <a:gd name="connsiteX471" fmla="*/ 546720 w 1994354"/>
                <a:gd name="connsiteY471" fmla="*/ 796598 h 2027849"/>
                <a:gd name="connsiteX472" fmla="*/ 597703 w 1994354"/>
                <a:gd name="connsiteY472" fmla="*/ 633552 h 2027849"/>
                <a:gd name="connsiteX473" fmla="*/ 607029 w 1994354"/>
                <a:gd name="connsiteY473" fmla="*/ 652032 h 2027849"/>
                <a:gd name="connsiteX474" fmla="*/ 588549 w 1994354"/>
                <a:gd name="connsiteY474" fmla="*/ 661358 h 2027849"/>
                <a:gd name="connsiteX475" fmla="*/ 579223 w 1994354"/>
                <a:gd name="connsiteY475" fmla="*/ 642868 h 2027849"/>
                <a:gd name="connsiteX476" fmla="*/ 597703 w 1994354"/>
                <a:gd name="connsiteY476" fmla="*/ 633535 h 2027849"/>
                <a:gd name="connsiteX477" fmla="*/ 494023 w 1994354"/>
                <a:gd name="connsiteY477" fmla="*/ 966048 h 2027849"/>
                <a:gd name="connsiteX478" fmla="*/ 484560 w 1994354"/>
                <a:gd name="connsiteY478" fmla="*/ 947421 h 2027849"/>
                <a:gd name="connsiteX479" fmla="*/ 503177 w 1994354"/>
                <a:gd name="connsiteY479" fmla="*/ 937968 h 2027849"/>
                <a:gd name="connsiteX480" fmla="*/ 512640 w 1994354"/>
                <a:gd name="connsiteY480" fmla="*/ 956592 h 2027849"/>
                <a:gd name="connsiteX481" fmla="*/ 512640 w 1994354"/>
                <a:gd name="connsiteY481" fmla="*/ 956620 h 2027849"/>
                <a:gd name="connsiteX482" fmla="*/ 494023 w 1994354"/>
                <a:gd name="connsiteY482" fmla="*/ 966031 h 2027849"/>
                <a:gd name="connsiteX483" fmla="*/ 452537 w 1994354"/>
                <a:gd name="connsiteY483" fmla="*/ 1101254 h 2027849"/>
                <a:gd name="connsiteX484" fmla="*/ 442629 w 1994354"/>
                <a:gd name="connsiteY484" fmla="*/ 1082939 h 2027849"/>
                <a:gd name="connsiteX485" fmla="*/ 461040 w 1994354"/>
                <a:gd name="connsiteY485" fmla="*/ 1073219 h 2027849"/>
                <a:gd name="connsiteX486" fmla="*/ 470846 w 1994354"/>
                <a:gd name="connsiteY486" fmla="*/ 1091321 h 2027849"/>
                <a:gd name="connsiteX487" fmla="*/ 452537 w 1994354"/>
                <a:gd name="connsiteY487" fmla="*/ 1101237 h 2027849"/>
                <a:gd name="connsiteX488" fmla="*/ 665349 w 1994354"/>
                <a:gd name="connsiteY488" fmla="*/ 365030 h 2027849"/>
                <a:gd name="connsiteX489" fmla="*/ 683657 w 1994354"/>
                <a:gd name="connsiteY489" fmla="*/ 355056 h 2027849"/>
                <a:gd name="connsiteX490" fmla="*/ 693463 w 1994354"/>
                <a:gd name="connsiteY490" fmla="*/ 373502 h 2027849"/>
                <a:gd name="connsiteX491" fmla="*/ 675223 w 1994354"/>
                <a:gd name="connsiteY491" fmla="*/ 383359 h 2027849"/>
                <a:gd name="connsiteX492" fmla="*/ 665349 w 1994354"/>
                <a:gd name="connsiteY492" fmla="*/ 365051 h 2027849"/>
                <a:gd name="connsiteX493" fmla="*/ 665349 w 1994354"/>
                <a:gd name="connsiteY493" fmla="*/ 365013 h 2027849"/>
                <a:gd name="connsiteX494" fmla="*/ 630617 w 1994354"/>
                <a:gd name="connsiteY494" fmla="*/ 526495 h 2027849"/>
                <a:gd name="connsiteX495" fmla="*/ 620846 w 1994354"/>
                <a:gd name="connsiteY495" fmla="*/ 508008 h 2027849"/>
                <a:gd name="connsiteX496" fmla="*/ 639360 w 1994354"/>
                <a:gd name="connsiteY496" fmla="*/ 498254 h 2027849"/>
                <a:gd name="connsiteX497" fmla="*/ 649097 w 1994354"/>
                <a:gd name="connsiteY497" fmla="*/ 516741 h 2027849"/>
                <a:gd name="connsiteX498" fmla="*/ 649097 w 1994354"/>
                <a:gd name="connsiteY498" fmla="*/ 516761 h 2027849"/>
                <a:gd name="connsiteX499" fmla="*/ 630617 w 1994354"/>
                <a:gd name="connsiteY499" fmla="*/ 526478 h 2027849"/>
                <a:gd name="connsiteX500" fmla="*/ 468137 w 1994354"/>
                <a:gd name="connsiteY500" fmla="*/ 1528505 h 2027849"/>
                <a:gd name="connsiteX501" fmla="*/ 477291 w 1994354"/>
                <a:gd name="connsiteY501" fmla="*/ 1546992 h 2027849"/>
                <a:gd name="connsiteX502" fmla="*/ 458812 w 1994354"/>
                <a:gd name="connsiteY502" fmla="*/ 1556150 h 2027849"/>
                <a:gd name="connsiteX503" fmla="*/ 449589 w 1994354"/>
                <a:gd name="connsiteY503" fmla="*/ 1537852 h 2027849"/>
                <a:gd name="connsiteX504" fmla="*/ 468103 w 1994354"/>
                <a:gd name="connsiteY504" fmla="*/ 1528471 h 2027849"/>
                <a:gd name="connsiteX505" fmla="*/ 468137 w 1994354"/>
                <a:gd name="connsiteY505" fmla="*/ 1528488 h 2027849"/>
                <a:gd name="connsiteX506" fmla="*/ 425829 w 1994354"/>
                <a:gd name="connsiteY506" fmla="*/ 1663283 h 2027849"/>
                <a:gd name="connsiteX507" fmla="*/ 435943 w 1994354"/>
                <a:gd name="connsiteY507" fmla="*/ 1681643 h 2027849"/>
                <a:gd name="connsiteX508" fmla="*/ 417532 w 1994354"/>
                <a:gd name="connsiteY508" fmla="*/ 1691904 h 2027849"/>
                <a:gd name="connsiteX509" fmla="*/ 407554 w 1994354"/>
                <a:gd name="connsiteY509" fmla="*/ 1673411 h 2027849"/>
                <a:gd name="connsiteX510" fmla="*/ 425829 w 1994354"/>
                <a:gd name="connsiteY510" fmla="*/ 1663265 h 2027849"/>
                <a:gd name="connsiteX511" fmla="*/ 587726 w 1994354"/>
                <a:gd name="connsiteY511" fmla="*/ 1143192 h 2027849"/>
                <a:gd name="connsiteX512" fmla="*/ 577714 w 1994354"/>
                <a:gd name="connsiteY512" fmla="*/ 1124901 h 2027849"/>
                <a:gd name="connsiteX513" fmla="*/ 595920 w 1994354"/>
                <a:gd name="connsiteY513" fmla="*/ 1114965 h 2027849"/>
                <a:gd name="connsiteX514" fmla="*/ 595989 w 1994354"/>
                <a:gd name="connsiteY514" fmla="*/ 1114989 h 2027849"/>
                <a:gd name="connsiteX515" fmla="*/ 606103 w 1994354"/>
                <a:gd name="connsiteY515" fmla="*/ 1133232 h 2027849"/>
                <a:gd name="connsiteX516" fmla="*/ 587726 w 1994354"/>
                <a:gd name="connsiteY516" fmla="*/ 1143175 h 2027849"/>
                <a:gd name="connsiteX517" fmla="*/ 690926 w 1994354"/>
                <a:gd name="connsiteY517" fmla="*/ 810446 h 2027849"/>
                <a:gd name="connsiteX518" fmla="*/ 700629 w 1994354"/>
                <a:gd name="connsiteY518" fmla="*/ 828940 h 2027849"/>
                <a:gd name="connsiteX519" fmla="*/ 682148 w 1994354"/>
                <a:gd name="connsiteY519" fmla="*/ 838639 h 2027849"/>
                <a:gd name="connsiteX520" fmla="*/ 681771 w 1994354"/>
                <a:gd name="connsiteY520" fmla="*/ 838523 h 2027849"/>
                <a:gd name="connsiteX521" fmla="*/ 672308 w 1994354"/>
                <a:gd name="connsiteY521" fmla="*/ 819899 h 2027849"/>
                <a:gd name="connsiteX522" fmla="*/ 690926 w 1994354"/>
                <a:gd name="connsiteY522" fmla="*/ 810429 h 2027849"/>
                <a:gd name="connsiteX523" fmla="*/ 638469 w 1994354"/>
                <a:gd name="connsiteY523" fmla="*/ 979934 h 2027849"/>
                <a:gd name="connsiteX524" fmla="*/ 647795 w 1994354"/>
                <a:gd name="connsiteY524" fmla="*/ 998616 h 2027849"/>
                <a:gd name="connsiteX525" fmla="*/ 629109 w 1994354"/>
                <a:gd name="connsiteY525" fmla="*/ 1007949 h 2027849"/>
                <a:gd name="connsiteX526" fmla="*/ 619783 w 1994354"/>
                <a:gd name="connsiteY526" fmla="*/ 989270 h 2027849"/>
                <a:gd name="connsiteX527" fmla="*/ 638469 w 1994354"/>
                <a:gd name="connsiteY527" fmla="*/ 979917 h 2027849"/>
                <a:gd name="connsiteX528" fmla="*/ 545589 w 1994354"/>
                <a:gd name="connsiteY528" fmla="*/ 1278196 h 2027849"/>
                <a:gd name="connsiteX529" fmla="*/ 535886 w 1994354"/>
                <a:gd name="connsiteY529" fmla="*/ 1259819 h 2027849"/>
                <a:gd name="connsiteX530" fmla="*/ 535886 w 1994354"/>
                <a:gd name="connsiteY530" fmla="*/ 1259778 h 2027849"/>
                <a:gd name="connsiteX531" fmla="*/ 554332 w 1994354"/>
                <a:gd name="connsiteY531" fmla="*/ 1250037 h 2027849"/>
                <a:gd name="connsiteX532" fmla="*/ 564103 w 1994354"/>
                <a:gd name="connsiteY532" fmla="*/ 1268551 h 2027849"/>
                <a:gd name="connsiteX533" fmla="*/ 545589 w 1994354"/>
                <a:gd name="connsiteY533" fmla="*/ 1278179 h 2027849"/>
                <a:gd name="connsiteX534" fmla="*/ 500880 w 1994354"/>
                <a:gd name="connsiteY534" fmla="*/ 1421352 h 2027849"/>
                <a:gd name="connsiteX535" fmla="*/ 491486 w 1994354"/>
                <a:gd name="connsiteY535" fmla="*/ 1402632 h 2027849"/>
                <a:gd name="connsiteX536" fmla="*/ 510206 w 1994354"/>
                <a:gd name="connsiteY536" fmla="*/ 1393235 h 2027849"/>
                <a:gd name="connsiteX537" fmla="*/ 519600 w 1994354"/>
                <a:gd name="connsiteY537" fmla="*/ 1411951 h 2027849"/>
                <a:gd name="connsiteX538" fmla="*/ 500880 w 1994354"/>
                <a:gd name="connsiteY538" fmla="*/ 1421335 h 2027849"/>
                <a:gd name="connsiteX539" fmla="*/ 995897 w 1994354"/>
                <a:gd name="connsiteY539" fmla="*/ 303981 h 2027849"/>
                <a:gd name="connsiteX540" fmla="*/ 1005806 w 1994354"/>
                <a:gd name="connsiteY540" fmla="*/ 322121 h 2027849"/>
                <a:gd name="connsiteX541" fmla="*/ 987669 w 1994354"/>
                <a:gd name="connsiteY541" fmla="*/ 332020 h 2027849"/>
                <a:gd name="connsiteX542" fmla="*/ 987429 w 1994354"/>
                <a:gd name="connsiteY542" fmla="*/ 331951 h 2027849"/>
                <a:gd name="connsiteX543" fmla="*/ 977657 w 1994354"/>
                <a:gd name="connsiteY543" fmla="*/ 313728 h 2027849"/>
                <a:gd name="connsiteX544" fmla="*/ 995897 w 1994354"/>
                <a:gd name="connsiteY544" fmla="*/ 303971 h 2027849"/>
                <a:gd name="connsiteX545" fmla="*/ 954377 w 1994354"/>
                <a:gd name="connsiteY545" fmla="*/ 439015 h 2027849"/>
                <a:gd name="connsiteX546" fmla="*/ 963635 w 1994354"/>
                <a:gd name="connsiteY546" fmla="*/ 457670 h 2027849"/>
                <a:gd name="connsiteX547" fmla="*/ 945052 w 1994354"/>
                <a:gd name="connsiteY547" fmla="*/ 466711 h 2027849"/>
                <a:gd name="connsiteX548" fmla="*/ 936000 w 1994354"/>
                <a:gd name="connsiteY548" fmla="*/ 448118 h 2027849"/>
                <a:gd name="connsiteX549" fmla="*/ 954377 w 1994354"/>
                <a:gd name="connsiteY549" fmla="*/ 439005 h 2027849"/>
                <a:gd name="connsiteX550" fmla="*/ 909497 w 1994354"/>
                <a:gd name="connsiteY550" fmla="*/ 582052 h 2027849"/>
                <a:gd name="connsiteX551" fmla="*/ 919714 w 1994354"/>
                <a:gd name="connsiteY551" fmla="*/ 600281 h 2027849"/>
                <a:gd name="connsiteX552" fmla="*/ 901509 w 1994354"/>
                <a:gd name="connsiteY552" fmla="*/ 610509 h 2027849"/>
                <a:gd name="connsiteX553" fmla="*/ 891257 w 1994354"/>
                <a:gd name="connsiteY553" fmla="*/ 592279 h 2027849"/>
                <a:gd name="connsiteX554" fmla="*/ 891326 w 1994354"/>
                <a:gd name="connsiteY554" fmla="*/ 592073 h 2027849"/>
                <a:gd name="connsiteX555" fmla="*/ 909429 w 1994354"/>
                <a:gd name="connsiteY555" fmla="*/ 582034 h 2027849"/>
                <a:gd name="connsiteX556" fmla="*/ 909497 w 1994354"/>
                <a:gd name="connsiteY556" fmla="*/ 582052 h 2027849"/>
                <a:gd name="connsiteX557" fmla="*/ 867532 w 1994354"/>
                <a:gd name="connsiteY557" fmla="*/ 717247 h 2027849"/>
                <a:gd name="connsiteX558" fmla="*/ 877509 w 1994354"/>
                <a:gd name="connsiteY558" fmla="*/ 735384 h 2027849"/>
                <a:gd name="connsiteX559" fmla="*/ 859372 w 1994354"/>
                <a:gd name="connsiteY559" fmla="*/ 745358 h 2027849"/>
                <a:gd name="connsiteX560" fmla="*/ 849394 w 1994354"/>
                <a:gd name="connsiteY560" fmla="*/ 727221 h 2027849"/>
                <a:gd name="connsiteX561" fmla="*/ 849394 w 1994354"/>
                <a:gd name="connsiteY561" fmla="*/ 727221 h 2027849"/>
                <a:gd name="connsiteX562" fmla="*/ 867223 w 1994354"/>
                <a:gd name="connsiteY562" fmla="*/ 717158 h 2027849"/>
                <a:gd name="connsiteX563" fmla="*/ 867532 w 1994354"/>
                <a:gd name="connsiteY563" fmla="*/ 717247 h 2027849"/>
                <a:gd name="connsiteX564" fmla="*/ 782914 w 1994354"/>
                <a:gd name="connsiteY564" fmla="*/ 1040219 h 2027849"/>
                <a:gd name="connsiteX565" fmla="*/ 764503 w 1994354"/>
                <a:gd name="connsiteY565" fmla="*/ 1049620 h 2027849"/>
                <a:gd name="connsiteX566" fmla="*/ 755109 w 1994354"/>
                <a:gd name="connsiteY566" fmla="*/ 1031205 h 2027849"/>
                <a:gd name="connsiteX567" fmla="*/ 773349 w 1994354"/>
                <a:gd name="connsiteY567" fmla="*/ 1021752 h 2027849"/>
                <a:gd name="connsiteX568" fmla="*/ 782914 w 1994354"/>
                <a:gd name="connsiteY568" fmla="*/ 1040205 h 2027849"/>
                <a:gd name="connsiteX569" fmla="*/ 782914 w 1994354"/>
                <a:gd name="connsiteY569" fmla="*/ 1040225 h 2027849"/>
                <a:gd name="connsiteX570" fmla="*/ 825669 w 1994354"/>
                <a:gd name="connsiteY570" fmla="*/ 852237 h 2027849"/>
                <a:gd name="connsiteX571" fmla="*/ 835646 w 1994354"/>
                <a:gd name="connsiteY571" fmla="*/ 870559 h 2027849"/>
                <a:gd name="connsiteX572" fmla="*/ 817337 w 1994354"/>
                <a:gd name="connsiteY572" fmla="*/ 880553 h 2027849"/>
                <a:gd name="connsiteX573" fmla="*/ 807360 w 1994354"/>
                <a:gd name="connsiteY573" fmla="*/ 862231 h 2027849"/>
                <a:gd name="connsiteX574" fmla="*/ 825669 w 1994354"/>
                <a:gd name="connsiteY574" fmla="*/ 852244 h 2027849"/>
                <a:gd name="connsiteX575" fmla="*/ 731349 w 1994354"/>
                <a:gd name="connsiteY575" fmla="*/ 1156961 h 2027849"/>
                <a:gd name="connsiteX576" fmla="*/ 741120 w 1994354"/>
                <a:gd name="connsiteY576" fmla="*/ 1175294 h 2027849"/>
                <a:gd name="connsiteX577" fmla="*/ 722812 w 1994354"/>
                <a:gd name="connsiteY577" fmla="*/ 1185079 h 2027849"/>
                <a:gd name="connsiteX578" fmla="*/ 713006 w 1994354"/>
                <a:gd name="connsiteY578" fmla="*/ 1166747 h 2027849"/>
                <a:gd name="connsiteX579" fmla="*/ 713040 w 1994354"/>
                <a:gd name="connsiteY579" fmla="*/ 1166664 h 2027849"/>
                <a:gd name="connsiteX580" fmla="*/ 731040 w 1994354"/>
                <a:gd name="connsiteY580" fmla="*/ 1156876 h 2027849"/>
                <a:gd name="connsiteX581" fmla="*/ 731349 w 1994354"/>
                <a:gd name="connsiteY581" fmla="*/ 1156968 h 2027849"/>
                <a:gd name="connsiteX582" fmla="*/ 603360 w 1994354"/>
                <a:gd name="connsiteY582" fmla="*/ 1570423 h 2027849"/>
                <a:gd name="connsiteX583" fmla="*/ 612617 w 1994354"/>
                <a:gd name="connsiteY583" fmla="*/ 1588855 h 2027849"/>
                <a:gd name="connsiteX584" fmla="*/ 594206 w 1994354"/>
                <a:gd name="connsiteY584" fmla="*/ 1598126 h 2027849"/>
                <a:gd name="connsiteX585" fmla="*/ 584914 w 1994354"/>
                <a:gd name="connsiteY585" fmla="*/ 1579739 h 2027849"/>
                <a:gd name="connsiteX586" fmla="*/ 602812 w 1994354"/>
                <a:gd name="connsiteY586" fmla="*/ 1570245 h 2027849"/>
                <a:gd name="connsiteX587" fmla="*/ 603360 w 1994354"/>
                <a:gd name="connsiteY587" fmla="*/ 1570430 h 2027849"/>
                <a:gd name="connsiteX588" fmla="*/ 645257 w 1994354"/>
                <a:gd name="connsiteY588" fmla="*/ 1435091 h 2027849"/>
                <a:gd name="connsiteX589" fmla="*/ 655097 w 1994354"/>
                <a:gd name="connsiteY589" fmla="*/ 1453605 h 2027849"/>
                <a:gd name="connsiteX590" fmla="*/ 636583 w 1994354"/>
                <a:gd name="connsiteY590" fmla="*/ 1463445 h 2027849"/>
                <a:gd name="connsiteX591" fmla="*/ 626743 w 1994354"/>
                <a:gd name="connsiteY591" fmla="*/ 1444931 h 2027849"/>
                <a:gd name="connsiteX592" fmla="*/ 626812 w 1994354"/>
                <a:gd name="connsiteY592" fmla="*/ 1444718 h 2027849"/>
                <a:gd name="connsiteX593" fmla="*/ 645257 w 1994354"/>
                <a:gd name="connsiteY593" fmla="*/ 1435097 h 2027849"/>
                <a:gd name="connsiteX594" fmla="*/ 689795 w 1994354"/>
                <a:gd name="connsiteY594" fmla="*/ 1292033 h 2027849"/>
                <a:gd name="connsiteX595" fmla="*/ 699017 w 1994354"/>
                <a:gd name="connsiteY595" fmla="*/ 1310678 h 2027849"/>
                <a:gd name="connsiteX596" fmla="*/ 699017 w 1994354"/>
                <a:gd name="connsiteY596" fmla="*/ 1310712 h 2027849"/>
                <a:gd name="connsiteX597" fmla="*/ 680400 w 1994354"/>
                <a:gd name="connsiteY597" fmla="*/ 1319771 h 2027849"/>
                <a:gd name="connsiteX598" fmla="*/ 671349 w 1994354"/>
                <a:gd name="connsiteY598" fmla="*/ 1301157 h 2027849"/>
                <a:gd name="connsiteX599" fmla="*/ 689795 w 1994354"/>
                <a:gd name="connsiteY599" fmla="*/ 1292040 h 2027849"/>
                <a:gd name="connsiteX600" fmla="*/ 561463 w 1994354"/>
                <a:gd name="connsiteY600" fmla="*/ 1705327 h 2027849"/>
                <a:gd name="connsiteX601" fmla="*/ 570823 w 1994354"/>
                <a:gd name="connsiteY601" fmla="*/ 1723958 h 2027849"/>
                <a:gd name="connsiteX602" fmla="*/ 552549 w 1994354"/>
                <a:gd name="connsiteY602" fmla="*/ 1733712 h 2027849"/>
                <a:gd name="connsiteX603" fmla="*/ 542812 w 1994354"/>
                <a:gd name="connsiteY603" fmla="*/ 1715448 h 2027849"/>
                <a:gd name="connsiteX604" fmla="*/ 542983 w 1994354"/>
                <a:gd name="connsiteY604" fmla="*/ 1714907 h 2027849"/>
                <a:gd name="connsiteX605" fmla="*/ 561463 w 1994354"/>
                <a:gd name="connsiteY605" fmla="*/ 1705334 h 2027849"/>
                <a:gd name="connsiteX606" fmla="*/ 696446 w 1994354"/>
                <a:gd name="connsiteY606" fmla="*/ 1747214 h 2027849"/>
                <a:gd name="connsiteX607" fmla="*/ 706251 w 1994354"/>
                <a:gd name="connsiteY607" fmla="*/ 1765763 h 2027849"/>
                <a:gd name="connsiteX608" fmla="*/ 687600 w 1994354"/>
                <a:gd name="connsiteY608" fmla="*/ 1775675 h 2027849"/>
                <a:gd name="connsiteX609" fmla="*/ 677966 w 1994354"/>
                <a:gd name="connsiteY609" fmla="*/ 1756986 h 2027849"/>
                <a:gd name="connsiteX610" fmla="*/ 696446 w 1994354"/>
                <a:gd name="connsiteY610" fmla="*/ 1747221 h 2027849"/>
                <a:gd name="connsiteX611" fmla="*/ 1266411 w 1994354"/>
                <a:gd name="connsiteY611" fmla="*/ 387888 h 2027849"/>
                <a:gd name="connsiteX612" fmla="*/ 1275840 w 1994354"/>
                <a:gd name="connsiteY612" fmla="*/ 406283 h 2027849"/>
                <a:gd name="connsiteX613" fmla="*/ 1257463 w 1994354"/>
                <a:gd name="connsiteY613" fmla="*/ 415711 h 2027849"/>
                <a:gd name="connsiteX614" fmla="*/ 1248000 w 1994354"/>
                <a:gd name="connsiteY614" fmla="*/ 397372 h 2027849"/>
                <a:gd name="connsiteX615" fmla="*/ 1266034 w 1994354"/>
                <a:gd name="connsiteY615" fmla="*/ 387779 h 2027849"/>
                <a:gd name="connsiteX616" fmla="*/ 1266411 w 1994354"/>
                <a:gd name="connsiteY616" fmla="*/ 387895 h 2027849"/>
                <a:gd name="connsiteX617" fmla="*/ 873291 w 1994354"/>
                <a:gd name="connsiteY617" fmla="*/ 1654176 h 2027849"/>
                <a:gd name="connsiteX618" fmla="*/ 882994 w 1994354"/>
                <a:gd name="connsiteY618" fmla="*/ 1672386 h 2027849"/>
                <a:gd name="connsiteX619" fmla="*/ 864754 w 1994354"/>
                <a:gd name="connsiteY619" fmla="*/ 1682075 h 2027849"/>
                <a:gd name="connsiteX620" fmla="*/ 855052 w 1994354"/>
                <a:gd name="connsiteY620" fmla="*/ 1663968 h 2027849"/>
                <a:gd name="connsiteX621" fmla="*/ 872674 w 1994354"/>
                <a:gd name="connsiteY621" fmla="*/ 1653988 h 2027849"/>
                <a:gd name="connsiteX622" fmla="*/ 873291 w 1994354"/>
                <a:gd name="connsiteY622" fmla="*/ 1654176 h 2027849"/>
                <a:gd name="connsiteX623" fmla="*/ 831360 w 1994354"/>
                <a:gd name="connsiteY623" fmla="*/ 1789067 h 2027849"/>
                <a:gd name="connsiteX624" fmla="*/ 841269 w 1994354"/>
                <a:gd name="connsiteY624" fmla="*/ 1807389 h 2027849"/>
                <a:gd name="connsiteX625" fmla="*/ 823234 w 1994354"/>
                <a:gd name="connsiteY625" fmla="*/ 1817630 h 2027849"/>
                <a:gd name="connsiteX626" fmla="*/ 812983 w 1994354"/>
                <a:gd name="connsiteY626" fmla="*/ 1799603 h 2027849"/>
                <a:gd name="connsiteX627" fmla="*/ 813120 w 1994354"/>
                <a:gd name="connsiteY627" fmla="*/ 1799191 h 2027849"/>
                <a:gd name="connsiteX628" fmla="*/ 831360 w 1994354"/>
                <a:gd name="connsiteY628" fmla="*/ 1789067 h 2027849"/>
                <a:gd name="connsiteX629" fmla="*/ 1129611 w 1994354"/>
                <a:gd name="connsiteY629" fmla="*/ 829200 h 2027849"/>
                <a:gd name="connsiteX630" fmla="*/ 1119737 w 1994354"/>
                <a:gd name="connsiteY630" fmla="*/ 810998 h 2027849"/>
                <a:gd name="connsiteX631" fmla="*/ 1137943 w 1994354"/>
                <a:gd name="connsiteY631" fmla="*/ 801131 h 2027849"/>
                <a:gd name="connsiteX632" fmla="*/ 1147817 w 1994354"/>
                <a:gd name="connsiteY632" fmla="*/ 819316 h 2027849"/>
                <a:gd name="connsiteX633" fmla="*/ 1129886 w 1994354"/>
                <a:gd name="connsiteY633" fmla="*/ 829283 h 2027849"/>
                <a:gd name="connsiteX634" fmla="*/ 1129611 w 1994354"/>
                <a:gd name="connsiteY634" fmla="*/ 829200 h 2027849"/>
                <a:gd name="connsiteX635" fmla="*/ 1096251 w 1994354"/>
                <a:gd name="connsiteY635" fmla="*/ 936172 h 2027849"/>
                <a:gd name="connsiteX636" fmla="*/ 1106057 w 1994354"/>
                <a:gd name="connsiteY636" fmla="*/ 954604 h 2027849"/>
                <a:gd name="connsiteX637" fmla="*/ 1087646 w 1994354"/>
                <a:gd name="connsiteY637" fmla="*/ 964420 h 2027849"/>
                <a:gd name="connsiteX638" fmla="*/ 1077806 w 1994354"/>
                <a:gd name="connsiteY638" fmla="*/ 945988 h 2027849"/>
                <a:gd name="connsiteX639" fmla="*/ 1077840 w 1994354"/>
                <a:gd name="connsiteY639" fmla="*/ 945916 h 2027849"/>
                <a:gd name="connsiteX640" fmla="*/ 1096251 w 1994354"/>
                <a:gd name="connsiteY640" fmla="*/ 936162 h 2027849"/>
                <a:gd name="connsiteX641" fmla="*/ 1044206 w 1994354"/>
                <a:gd name="connsiteY641" fmla="*/ 1105811 h 2027849"/>
                <a:gd name="connsiteX642" fmla="*/ 1053326 w 1994354"/>
                <a:gd name="connsiteY642" fmla="*/ 1124603 h 2027849"/>
                <a:gd name="connsiteX643" fmla="*/ 1034537 w 1994354"/>
                <a:gd name="connsiteY643" fmla="*/ 1133712 h 2027849"/>
                <a:gd name="connsiteX644" fmla="*/ 1025417 w 1994354"/>
                <a:gd name="connsiteY644" fmla="*/ 1114924 h 2027849"/>
                <a:gd name="connsiteX645" fmla="*/ 1025451 w 1994354"/>
                <a:gd name="connsiteY645" fmla="*/ 1114817 h 2027849"/>
                <a:gd name="connsiteX646" fmla="*/ 1044206 w 1994354"/>
                <a:gd name="connsiteY646" fmla="*/ 1105800 h 2027849"/>
                <a:gd name="connsiteX647" fmla="*/ 992709 w 1994354"/>
                <a:gd name="connsiteY647" fmla="*/ 1268832 h 2027849"/>
                <a:gd name="connsiteX648" fmla="*/ 983451 w 1994354"/>
                <a:gd name="connsiteY648" fmla="*/ 1250222 h 2027849"/>
                <a:gd name="connsiteX649" fmla="*/ 1002034 w 1994354"/>
                <a:gd name="connsiteY649" fmla="*/ 1241044 h 2027849"/>
                <a:gd name="connsiteX650" fmla="*/ 1011189 w 1994354"/>
                <a:gd name="connsiteY650" fmla="*/ 1259616 h 2027849"/>
                <a:gd name="connsiteX651" fmla="*/ 992709 w 1994354"/>
                <a:gd name="connsiteY651" fmla="*/ 1268822 h 2027849"/>
                <a:gd name="connsiteX652" fmla="*/ 925097 w 1994354"/>
                <a:gd name="connsiteY652" fmla="*/ 1537214 h 2027849"/>
                <a:gd name="connsiteX653" fmla="*/ 906789 w 1994354"/>
                <a:gd name="connsiteY653" fmla="*/ 1546941 h 2027849"/>
                <a:gd name="connsiteX654" fmla="*/ 897052 w 1994354"/>
                <a:gd name="connsiteY654" fmla="*/ 1528636 h 2027849"/>
                <a:gd name="connsiteX655" fmla="*/ 915223 w 1994354"/>
                <a:gd name="connsiteY655" fmla="*/ 1518864 h 2027849"/>
                <a:gd name="connsiteX656" fmla="*/ 925097 w 1994354"/>
                <a:gd name="connsiteY656" fmla="*/ 1537204 h 2027849"/>
                <a:gd name="connsiteX657" fmla="*/ 959623 w 1994354"/>
                <a:gd name="connsiteY657" fmla="*/ 1375763 h 2027849"/>
                <a:gd name="connsiteX658" fmla="*/ 969497 w 1994354"/>
                <a:gd name="connsiteY658" fmla="*/ 1394095 h 2027849"/>
                <a:gd name="connsiteX659" fmla="*/ 951291 w 1994354"/>
                <a:gd name="connsiteY659" fmla="*/ 1404000 h 2027849"/>
                <a:gd name="connsiteX660" fmla="*/ 941383 w 1994354"/>
                <a:gd name="connsiteY660" fmla="*/ 1385791 h 2027849"/>
                <a:gd name="connsiteX661" fmla="*/ 959623 w 1994354"/>
                <a:gd name="connsiteY661" fmla="*/ 1375752 h 2027849"/>
                <a:gd name="connsiteX662" fmla="*/ 1205966 w 1994354"/>
                <a:gd name="connsiteY662" fmla="*/ 532900 h 2027849"/>
                <a:gd name="connsiteX663" fmla="*/ 1223931 w 1994354"/>
                <a:gd name="connsiteY663" fmla="*/ 522532 h 2027849"/>
                <a:gd name="connsiteX664" fmla="*/ 1234286 w 1994354"/>
                <a:gd name="connsiteY664" fmla="*/ 540494 h 2027849"/>
                <a:gd name="connsiteX665" fmla="*/ 1234149 w 1994354"/>
                <a:gd name="connsiteY665" fmla="*/ 540998 h 2027849"/>
                <a:gd name="connsiteX666" fmla="*/ 1216012 w 1994354"/>
                <a:gd name="connsiteY666" fmla="*/ 551033 h 2027849"/>
                <a:gd name="connsiteX667" fmla="*/ 1205966 w 1994354"/>
                <a:gd name="connsiteY667" fmla="*/ 532889 h 2027849"/>
                <a:gd name="connsiteX668" fmla="*/ 1171337 w 1994354"/>
                <a:gd name="connsiteY668" fmla="*/ 694242 h 2027849"/>
                <a:gd name="connsiteX669" fmla="*/ 1161497 w 1994354"/>
                <a:gd name="connsiteY669" fmla="*/ 675799 h 2027849"/>
                <a:gd name="connsiteX670" fmla="*/ 1179943 w 1994354"/>
                <a:gd name="connsiteY670" fmla="*/ 665959 h 2027849"/>
                <a:gd name="connsiteX671" fmla="*/ 1189132 w 1994354"/>
                <a:gd name="connsiteY671" fmla="*/ 684737 h 2027849"/>
                <a:gd name="connsiteX672" fmla="*/ 1171337 w 1994354"/>
                <a:gd name="connsiteY672" fmla="*/ 694221 h 2027849"/>
                <a:gd name="connsiteX673" fmla="*/ 967029 w 1994354"/>
                <a:gd name="connsiteY673" fmla="*/ 1831156 h 2027849"/>
                <a:gd name="connsiteX674" fmla="*/ 976354 w 1994354"/>
                <a:gd name="connsiteY674" fmla="*/ 1849838 h 2027849"/>
                <a:gd name="connsiteX675" fmla="*/ 958012 w 1994354"/>
                <a:gd name="connsiteY675" fmla="*/ 1859647 h 2027849"/>
                <a:gd name="connsiteX676" fmla="*/ 948206 w 1994354"/>
                <a:gd name="connsiteY676" fmla="*/ 1841304 h 2027849"/>
                <a:gd name="connsiteX677" fmla="*/ 948411 w 1994354"/>
                <a:gd name="connsiteY677" fmla="*/ 1840667 h 2027849"/>
                <a:gd name="connsiteX678" fmla="*/ 967029 w 1994354"/>
                <a:gd name="connsiteY678" fmla="*/ 1831135 h 2027849"/>
                <a:gd name="connsiteX679" fmla="*/ 1041669 w 1994354"/>
                <a:gd name="connsiteY679" fmla="*/ 1589099 h 2027849"/>
                <a:gd name="connsiteX680" fmla="*/ 1032000 w 1994354"/>
                <a:gd name="connsiteY680" fmla="*/ 1570516 h 2027849"/>
                <a:gd name="connsiteX681" fmla="*/ 1050583 w 1994354"/>
                <a:gd name="connsiteY681" fmla="*/ 1560837 h 2027849"/>
                <a:gd name="connsiteX682" fmla="*/ 1060251 w 1994354"/>
                <a:gd name="connsiteY682" fmla="*/ 1579420 h 2027849"/>
                <a:gd name="connsiteX683" fmla="*/ 1060217 w 1994354"/>
                <a:gd name="connsiteY683" fmla="*/ 1579526 h 2027849"/>
                <a:gd name="connsiteX684" fmla="*/ 1041669 w 1994354"/>
                <a:gd name="connsiteY684" fmla="*/ 1589102 h 2027849"/>
                <a:gd name="connsiteX685" fmla="*/ 1104686 w 1994354"/>
                <a:gd name="connsiteY685" fmla="*/ 1436184 h 2027849"/>
                <a:gd name="connsiteX686" fmla="*/ 1086309 w 1994354"/>
                <a:gd name="connsiteY686" fmla="*/ 1445925 h 2027849"/>
                <a:gd name="connsiteX687" fmla="*/ 1076571 w 1994354"/>
                <a:gd name="connsiteY687" fmla="*/ 1427548 h 2027849"/>
                <a:gd name="connsiteX688" fmla="*/ 1094949 w 1994354"/>
                <a:gd name="connsiteY688" fmla="*/ 1417814 h 2027849"/>
                <a:gd name="connsiteX689" fmla="*/ 1104686 w 1994354"/>
                <a:gd name="connsiteY689" fmla="*/ 1436191 h 2027849"/>
                <a:gd name="connsiteX690" fmla="*/ 1128275 w 1994354"/>
                <a:gd name="connsiteY690" fmla="*/ 1310873 h 2027849"/>
                <a:gd name="connsiteX691" fmla="*/ 1118469 w 1994354"/>
                <a:gd name="connsiteY691" fmla="*/ 1292517 h 2027849"/>
                <a:gd name="connsiteX692" fmla="*/ 1136880 w 1994354"/>
                <a:gd name="connsiteY692" fmla="*/ 1282883 h 2027849"/>
                <a:gd name="connsiteX693" fmla="*/ 1146617 w 1994354"/>
                <a:gd name="connsiteY693" fmla="*/ 1301010 h 2027849"/>
                <a:gd name="connsiteX694" fmla="*/ 1128275 w 1994354"/>
                <a:gd name="connsiteY694" fmla="*/ 1310880 h 2027849"/>
                <a:gd name="connsiteX695" fmla="*/ 1359874 w 1994354"/>
                <a:gd name="connsiteY695" fmla="*/ 564816 h 2027849"/>
                <a:gd name="connsiteX696" fmla="*/ 1369303 w 1994354"/>
                <a:gd name="connsiteY696" fmla="*/ 583457 h 2027849"/>
                <a:gd name="connsiteX697" fmla="*/ 1350652 w 1994354"/>
                <a:gd name="connsiteY697" fmla="*/ 592876 h 2027849"/>
                <a:gd name="connsiteX698" fmla="*/ 1341291 w 1994354"/>
                <a:gd name="connsiteY698" fmla="*/ 574279 h 2027849"/>
                <a:gd name="connsiteX699" fmla="*/ 1359874 w 1994354"/>
                <a:gd name="connsiteY699" fmla="*/ 564816 h 2027849"/>
                <a:gd name="connsiteX700" fmla="*/ 1314960 w 1994354"/>
                <a:gd name="connsiteY700" fmla="*/ 707836 h 2027849"/>
                <a:gd name="connsiteX701" fmla="*/ 1325109 w 1994354"/>
                <a:gd name="connsiteY701" fmla="*/ 726103 h 2027849"/>
                <a:gd name="connsiteX702" fmla="*/ 1306869 w 1994354"/>
                <a:gd name="connsiteY702" fmla="*/ 736265 h 2027849"/>
                <a:gd name="connsiteX703" fmla="*/ 1296686 w 1994354"/>
                <a:gd name="connsiteY703" fmla="*/ 717998 h 2027849"/>
                <a:gd name="connsiteX704" fmla="*/ 1296720 w 1994354"/>
                <a:gd name="connsiteY704" fmla="*/ 717909 h 2027849"/>
                <a:gd name="connsiteX705" fmla="*/ 1314960 w 1994354"/>
                <a:gd name="connsiteY705" fmla="*/ 707836 h 2027849"/>
                <a:gd name="connsiteX706" fmla="*/ 1273097 w 1994354"/>
                <a:gd name="connsiteY706" fmla="*/ 843072 h 2027849"/>
                <a:gd name="connsiteX707" fmla="*/ 1282834 w 1994354"/>
                <a:gd name="connsiteY707" fmla="*/ 861319 h 2027849"/>
                <a:gd name="connsiteX708" fmla="*/ 1264594 w 1994354"/>
                <a:gd name="connsiteY708" fmla="*/ 871070 h 2027849"/>
                <a:gd name="connsiteX709" fmla="*/ 1254823 w 1994354"/>
                <a:gd name="connsiteY709" fmla="*/ 852916 h 2027849"/>
                <a:gd name="connsiteX710" fmla="*/ 1272994 w 1994354"/>
                <a:gd name="connsiteY710" fmla="*/ 843041 h 2027849"/>
                <a:gd name="connsiteX711" fmla="*/ 1273097 w 1994354"/>
                <a:gd name="connsiteY711" fmla="*/ 843072 h 2027849"/>
                <a:gd name="connsiteX712" fmla="*/ 1212994 w 1994354"/>
                <a:gd name="connsiteY712" fmla="*/ 987813 h 2027849"/>
                <a:gd name="connsiteX713" fmla="*/ 1231440 w 1994354"/>
                <a:gd name="connsiteY713" fmla="*/ 978240 h 2027849"/>
                <a:gd name="connsiteX714" fmla="*/ 1241040 w 1994354"/>
                <a:gd name="connsiteY714" fmla="*/ 996700 h 2027849"/>
                <a:gd name="connsiteX715" fmla="*/ 1222594 w 1994354"/>
                <a:gd name="connsiteY715" fmla="*/ 1006279 h 2027849"/>
                <a:gd name="connsiteX716" fmla="*/ 1212994 w 1994354"/>
                <a:gd name="connsiteY716" fmla="*/ 987813 h 2027849"/>
                <a:gd name="connsiteX717" fmla="*/ 1170275 w 1994354"/>
                <a:gd name="connsiteY717" fmla="*/ 1175829 h 2027849"/>
                <a:gd name="connsiteX718" fmla="*/ 1160229 w 1994354"/>
                <a:gd name="connsiteY718" fmla="*/ 1157510 h 2027849"/>
                <a:gd name="connsiteX719" fmla="*/ 1178537 w 1994354"/>
                <a:gd name="connsiteY719" fmla="*/ 1147464 h 2027849"/>
                <a:gd name="connsiteX720" fmla="*/ 1188583 w 1994354"/>
                <a:gd name="connsiteY720" fmla="*/ 1165783 h 2027849"/>
                <a:gd name="connsiteX721" fmla="*/ 1188583 w 1994354"/>
                <a:gd name="connsiteY721" fmla="*/ 1165817 h 2027849"/>
                <a:gd name="connsiteX722" fmla="*/ 1170275 w 1994354"/>
                <a:gd name="connsiteY722" fmla="*/ 1175829 h 2027849"/>
                <a:gd name="connsiteX723" fmla="*/ 1101806 w 1994354"/>
                <a:gd name="connsiteY723" fmla="*/ 1872964 h 2027849"/>
                <a:gd name="connsiteX724" fmla="*/ 1111817 w 1994354"/>
                <a:gd name="connsiteY724" fmla="*/ 1891420 h 2027849"/>
                <a:gd name="connsiteX725" fmla="*/ 1093269 w 1994354"/>
                <a:gd name="connsiteY725" fmla="*/ 1901524 h 2027849"/>
                <a:gd name="connsiteX726" fmla="*/ 1083394 w 1994354"/>
                <a:gd name="connsiteY726" fmla="*/ 1882955 h 2027849"/>
                <a:gd name="connsiteX727" fmla="*/ 1101806 w 1994354"/>
                <a:gd name="connsiteY727" fmla="*/ 1872964 h 2027849"/>
                <a:gd name="connsiteX728" fmla="*/ 1671977 w 1994354"/>
                <a:gd name="connsiteY728" fmla="*/ 513710 h 2027849"/>
                <a:gd name="connsiteX729" fmla="*/ 1681543 w 1994354"/>
                <a:gd name="connsiteY729" fmla="*/ 531744 h 2027849"/>
                <a:gd name="connsiteX730" fmla="*/ 1681406 w 1994354"/>
                <a:gd name="connsiteY730" fmla="*/ 532135 h 2027849"/>
                <a:gd name="connsiteX731" fmla="*/ 1662994 w 1994354"/>
                <a:gd name="connsiteY731" fmla="*/ 541543 h 2027849"/>
                <a:gd name="connsiteX732" fmla="*/ 1653566 w 1994354"/>
                <a:gd name="connsiteY732" fmla="*/ 523121 h 2027849"/>
                <a:gd name="connsiteX733" fmla="*/ 1671977 w 1994354"/>
                <a:gd name="connsiteY733" fmla="*/ 513707 h 2027849"/>
                <a:gd name="connsiteX734" fmla="*/ 1611497 w 1994354"/>
                <a:gd name="connsiteY734" fmla="*/ 658739 h 2027849"/>
                <a:gd name="connsiteX735" fmla="*/ 1629566 w 1994354"/>
                <a:gd name="connsiteY735" fmla="*/ 648669 h 2027849"/>
                <a:gd name="connsiteX736" fmla="*/ 1639646 w 1994354"/>
                <a:gd name="connsiteY736" fmla="*/ 666751 h 2027849"/>
                <a:gd name="connsiteX737" fmla="*/ 1621577 w 1994354"/>
                <a:gd name="connsiteY737" fmla="*/ 676817 h 2027849"/>
                <a:gd name="connsiteX738" fmla="*/ 1611497 w 1994354"/>
                <a:gd name="connsiteY738" fmla="*/ 658739 h 2027849"/>
                <a:gd name="connsiteX739" fmla="*/ 1577006 w 1994354"/>
                <a:gd name="connsiteY739" fmla="*/ 820077 h 2027849"/>
                <a:gd name="connsiteX740" fmla="*/ 1566789 w 1994354"/>
                <a:gd name="connsiteY740" fmla="*/ 801833 h 2027849"/>
                <a:gd name="connsiteX741" fmla="*/ 1585029 w 1994354"/>
                <a:gd name="connsiteY741" fmla="*/ 791630 h 2027849"/>
                <a:gd name="connsiteX742" fmla="*/ 1595246 w 1994354"/>
                <a:gd name="connsiteY742" fmla="*/ 809870 h 2027849"/>
                <a:gd name="connsiteX743" fmla="*/ 1595212 w 1994354"/>
                <a:gd name="connsiteY743" fmla="*/ 809997 h 2027849"/>
                <a:gd name="connsiteX744" fmla="*/ 1577006 w 1994354"/>
                <a:gd name="connsiteY744" fmla="*/ 820077 h 2027849"/>
                <a:gd name="connsiteX745" fmla="*/ 1543714 w 1994354"/>
                <a:gd name="connsiteY745" fmla="*/ 927011 h 2027849"/>
                <a:gd name="connsiteX746" fmla="*/ 1553246 w 1994354"/>
                <a:gd name="connsiteY746" fmla="*/ 945391 h 2027849"/>
                <a:gd name="connsiteX747" fmla="*/ 1534869 w 1994354"/>
                <a:gd name="connsiteY747" fmla="*/ 954930 h 2027849"/>
                <a:gd name="connsiteX748" fmla="*/ 1525337 w 1994354"/>
                <a:gd name="connsiteY748" fmla="*/ 936549 h 2027849"/>
                <a:gd name="connsiteX749" fmla="*/ 1525337 w 1994354"/>
                <a:gd name="connsiteY749" fmla="*/ 936532 h 2027849"/>
                <a:gd name="connsiteX750" fmla="*/ 1543372 w 1994354"/>
                <a:gd name="connsiteY750" fmla="*/ 926908 h 2027849"/>
                <a:gd name="connsiteX751" fmla="*/ 1543714 w 1994354"/>
                <a:gd name="connsiteY751" fmla="*/ 927021 h 2027849"/>
                <a:gd name="connsiteX752" fmla="*/ 1501440 w 1994354"/>
                <a:gd name="connsiteY752" fmla="*/ 1061880 h 2027849"/>
                <a:gd name="connsiteX753" fmla="*/ 1511520 w 1994354"/>
                <a:gd name="connsiteY753" fmla="*/ 1080155 h 2027849"/>
                <a:gd name="connsiteX754" fmla="*/ 1493246 w 1994354"/>
                <a:gd name="connsiteY754" fmla="*/ 1090235 h 2027849"/>
                <a:gd name="connsiteX755" fmla="*/ 1483166 w 1994354"/>
                <a:gd name="connsiteY755" fmla="*/ 1071960 h 2027849"/>
                <a:gd name="connsiteX756" fmla="*/ 1501440 w 1994354"/>
                <a:gd name="connsiteY756" fmla="*/ 1061880 h 2027849"/>
                <a:gd name="connsiteX757" fmla="*/ 1449326 w 1994354"/>
                <a:gd name="connsiteY757" fmla="*/ 1231468 h 2027849"/>
                <a:gd name="connsiteX758" fmla="*/ 1459029 w 1994354"/>
                <a:gd name="connsiteY758" fmla="*/ 1249968 h 2027849"/>
                <a:gd name="connsiteX759" fmla="*/ 1440549 w 1994354"/>
                <a:gd name="connsiteY759" fmla="*/ 1259678 h 2027849"/>
                <a:gd name="connsiteX760" fmla="*/ 1430812 w 1994354"/>
                <a:gd name="connsiteY760" fmla="*/ 1241177 h 2027849"/>
                <a:gd name="connsiteX761" fmla="*/ 1430880 w 1994354"/>
                <a:gd name="connsiteY761" fmla="*/ 1241006 h 2027849"/>
                <a:gd name="connsiteX762" fmla="*/ 1449291 w 1994354"/>
                <a:gd name="connsiteY762" fmla="*/ 1231464 h 2027849"/>
                <a:gd name="connsiteX763" fmla="*/ 1449326 w 1994354"/>
                <a:gd name="connsiteY763" fmla="*/ 1231478 h 2027849"/>
                <a:gd name="connsiteX764" fmla="*/ 1312320 w 1994354"/>
                <a:gd name="connsiteY764" fmla="*/ 1673068 h 2027849"/>
                <a:gd name="connsiteX765" fmla="*/ 1302103 w 1994354"/>
                <a:gd name="connsiteY765" fmla="*/ 1654773 h 2027849"/>
                <a:gd name="connsiteX766" fmla="*/ 1320411 w 1994354"/>
                <a:gd name="connsiteY766" fmla="*/ 1644552 h 2027849"/>
                <a:gd name="connsiteX767" fmla="*/ 1330629 w 1994354"/>
                <a:gd name="connsiteY767" fmla="*/ 1662851 h 2027849"/>
                <a:gd name="connsiteX768" fmla="*/ 1330560 w 1994354"/>
                <a:gd name="connsiteY768" fmla="*/ 1663043 h 2027849"/>
                <a:gd name="connsiteX769" fmla="*/ 1312320 w 1994354"/>
                <a:gd name="connsiteY769" fmla="*/ 1673078 h 2027849"/>
                <a:gd name="connsiteX770" fmla="*/ 1366046 w 1994354"/>
                <a:gd name="connsiteY770" fmla="*/ 1501855 h 2027849"/>
                <a:gd name="connsiteX771" fmla="*/ 1374960 w 1994354"/>
                <a:gd name="connsiteY771" fmla="*/ 1520702 h 2027849"/>
                <a:gd name="connsiteX772" fmla="*/ 1356103 w 1994354"/>
                <a:gd name="connsiteY772" fmla="*/ 1529616 h 2027849"/>
                <a:gd name="connsiteX773" fmla="*/ 1347189 w 1994354"/>
                <a:gd name="connsiteY773" fmla="*/ 1510770 h 2027849"/>
                <a:gd name="connsiteX774" fmla="*/ 1347223 w 1994354"/>
                <a:gd name="connsiteY774" fmla="*/ 1510701 h 2027849"/>
                <a:gd name="connsiteX775" fmla="*/ 1365909 w 1994354"/>
                <a:gd name="connsiteY775" fmla="*/ 1501811 h 2027849"/>
                <a:gd name="connsiteX776" fmla="*/ 1366046 w 1994354"/>
                <a:gd name="connsiteY776" fmla="*/ 1501859 h 2027849"/>
                <a:gd name="connsiteX777" fmla="*/ 1407737 w 1994354"/>
                <a:gd name="connsiteY777" fmla="*/ 1366807 h 2027849"/>
                <a:gd name="connsiteX778" fmla="*/ 1416823 w 1994354"/>
                <a:gd name="connsiteY778" fmla="*/ 1385500 h 2027849"/>
                <a:gd name="connsiteX779" fmla="*/ 1398137 w 1994354"/>
                <a:gd name="connsiteY779" fmla="*/ 1394592 h 2027849"/>
                <a:gd name="connsiteX780" fmla="*/ 1389052 w 1994354"/>
                <a:gd name="connsiteY780" fmla="*/ 1375900 h 2027849"/>
                <a:gd name="connsiteX781" fmla="*/ 1389086 w 1994354"/>
                <a:gd name="connsiteY781" fmla="*/ 1375783 h 2027849"/>
                <a:gd name="connsiteX782" fmla="*/ 1407463 w 1994354"/>
                <a:gd name="connsiteY782" fmla="*/ 1366718 h 2027849"/>
                <a:gd name="connsiteX783" fmla="*/ 1407737 w 1994354"/>
                <a:gd name="connsiteY783" fmla="*/ 1366811 h 2027849"/>
                <a:gd name="connsiteX784" fmla="*/ 1278652 w 1994354"/>
                <a:gd name="connsiteY784" fmla="*/ 1779950 h 2027849"/>
                <a:gd name="connsiteX785" fmla="*/ 1288594 w 1994354"/>
                <a:gd name="connsiteY785" fmla="*/ 1798008 h 2027849"/>
                <a:gd name="connsiteX786" fmla="*/ 1270560 w 1994354"/>
                <a:gd name="connsiteY786" fmla="*/ 1807965 h 2027849"/>
                <a:gd name="connsiteX787" fmla="*/ 1260583 w 1994354"/>
                <a:gd name="connsiteY787" fmla="*/ 1789941 h 2027849"/>
                <a:gd name="connsiteX788" fmla="*/ 1278069 w 1994354"/>
                <a:gd name="connsiteY788" fmla="*/ 1779768 h 2027849"/>
                <a:gd name="connsiteX789" fmla="*/ 1278652 w 1994354"/>
                <a:gd name="connsiteY789" fmla="*/ 1779936 h 2027849"/>
                <a:gd name="connsiteX790" fmla="*/ 1236823 w 1994354"/>
                <a:gd name="connsiteY790" fmla="*/ 1914871 h 2027849"/>
                <a:gd name="connsiteX791" fmla="*/ 1246766 w 1994354"/>
                <a:gd name="connsiteY791" fmla="*/ 1933149 h 2027849"/>
                <a:gd name="connsiteX792" fmla="*/ 1246766 w 1994354"/>
                <a:gd name="connsiteY792" fmla="*/ 1933169 h 2027849"/>
                <a:gd name="connsiteX793" fmla="*/ 1228937 w 1994354"/>
                <a:gd name="connsiteY793" fmla="*/ 1943616 h 2027849"/>
                <a:gd name="connsiteX794" fmla="*/ 1218480 w 1994354"/>
                <a:gd name="connsiteY794" fmla="*/ 1925774 h 2027849"/>
                <a:gd name="connsiteX795" fmla="*/ 1218686 w 1994354"/>
                <a:gd name="connsiteY795" fmla="*/ 1925054 h 2027849"/>
                <a:gd name="connsiteX796" fmla="*/ 1236789 w 1994354"/>
                <a:gd name="connsiteY796" fmla="*/ 1914851 h 2027849"/>
                <a:gd name="connsiteX797" fmla="*/ 1236823 w 1994354"/>
                <a:gd name="connsiteY797" fmla="*/ 1914857 h 2027849"/>
                <a:gd name="connsiteX798" fmla="*/ 1414389 w 1994354"/>
                <a:gd name="connsiteY798" fmla="*/ 1822056 h 2027849"/>
                <a:gd name="connsiteX799" fmla="*/ 1423440 w 1994354"/>
                <a:gd name="connsiteY799" fmla="*/ 1840584 h 2027849"/>
                <a:gd name="connsiteX800" fmla="*/ 1404926 w 1994354"/>
                <a:gd name="connsiteY800" fmla="*/ 1849636 h 2027849"/>
                <a:gd name="connsiteX801" fmla="*/ 1395806 w 1994354"/>
                <a:gd name="connsiteY801" fmla="*/ 1831269 h 2027849"/>
                <a:gd name="connsiteX802" fmla="*/ 1414389 w 1994354"/>
                <a:gd name="connsiteY802" fmla="*/ 1822039 h 2027849"/>
                <a:gd name="connsiteX803" fmla="*/ 1414389 w 1994354"/>
                <a:gd name="connsiteY803" fmla="*/ 1822043 h 2027849"/>
                <a:gd name="connsiteX804" fmla="*/ 1372320 w 1994354"/>
                <a:gd name="connsiteY804" fmla="*/ 1956909 h 2027849"/>
                <a:gd name="connsiteX805" fmla="*/ 1381989 w 1994354"/>
                <a:gd name="connsiteY805" fmla="*/ 1975495 h 2027849"/>
                <a:gd name="connsiteX806" fmla="*/ 1363372 w 1994354"/>
                <a:gd name="connsiteY806" fmla="*/ 1985332 h 2027849"/>
                <a:gd name="connsiteX807" fmla="*/ 1353840 w 1994354"/>
                <a:gd name="connsiteY807" fmla="*/ 1966615 h 2027849"/>
                <a:gd name="connsiteX808" fmla="*/ 1372320 w 1994354"/>
                <a:gd name="connsiteY808" fmla="*/ 1956895 h 2027849"/>
                <a:gd name="connsiteX809" fmla="*/ 1456115 w 1994354"/>
                <a:gd name="connsiteY809" fmla="*/ 1686669 h 2027849"/>
                <a:gd name="connsiteX810" fmla="*/ 1465852 w 1994354"/>
                <a:gd name="connsiteY810" fmla="*/ 1705214 h 2027849"/>
                <a:gd name="connsiteX811" fmla="*/ 1447303 w 1994354"/>
                <a:gd name="connsiteY811" fmla="*/ 1714951 h 2027849"/>
                <a:gd name="connsiteX812" fmla="*/ 1437566 w 1994354"/>
                <a:gd name="connsiteY812" fmla="*/ 1696396 h 2027849"/>
                <a:gd name="connsiteX813" fmla="*/ 1456115 w 1994354"/>
                <a:gd name="connsiteY813" fmla="*/ 1686655 h 2027849"/>
                <a:gd name="connsiteX814" fmla="*/ 1500480 w 1994354"/>
                <a:gd name="connsiteY814" fmla="*/ 1543560 h 2027849"/>
                <a:gd name="connsiteX815" fmla="*/ 1510251 w 1994354"/>
                <a:gd name="connsiteY815" fmla="*/ 1562075 h 2027849"/>
                <a:gd name="connsiteX816" fmla="*/ 1491737 w 1994354"/>
                <a:gd name="connsiteY816" fmla="*/ 1571767 h 2027849"/>
                <a:gd name="connsiteX817" fmla="*/ 1482069 w 1994354"/>
                <a:gd name="connsiteY817" fmla="*/ 1553263 h 2027849"/>
                <a:gd name="connsiteX818" fmla="*/ 1500480 w 1994354"/>
                <a:gd name="connsiteY818" fmla="*/ 1543547 h 2027849"/>
                <a:gd name="connsiteX819" fmla="*/ 1575806 w 1994354"/>
                <a:gd name="connsiteY819" fmla="*/ 1301640 h 2027849"/>
                <a:gd name="connsiteX820" fmla="*/ 1565897 w 1994354"/>
                <a:gd name="connsiteY820" fmla="*/ 1283256 h 2027849"/>
                <a:gd name="connsiteX821" fmla="*/ 1584103 w 1994354"/>
                <a:gd name="connsiteY821" fmla="*/ 1273289 h 2027849"/>
                <a:gd name="connsiteX822" fmla="*/ 1594697 w 1994354"/>
                <a:gd name="connsiteY822" fmla="*/ 1291300 h 2027849"/>
                <a:gd name="connsiteX823" fmla="*/ 1576663 w 1994354"/>
                <a:gd name="connsiteY823" fmla="*/ 1301880 h 2027849"/>
                <a:gd name="connsiteX824" fmla="*/ 1575806 w 1994354"/>
                <a:gd name="connsiteY824" fmla="*/ 1301627 h 2027849"/>
                <a:gd name="connsiteX825" fmla="*/ 1628229 w 1994354"/>
                <a:gd name="connsiteY825" fmla="*/ 1132135 h 2027849"/>
                <a:gd name="connsiteX826" fmla="*/ 1618492 w 1994354"/>
                <a:gd name="connsiteY826" fmla="*/ 1113665 h 2027849"/>
                <a:gd name="connsiteX827" fmla="*/ 1636800 w 1994354"/>
                <a:gd name="connsiteY827" fmla="*/ 1103880 h 2027849"/>
                <a:gd name="connsiteX828" fmla="*/ 1646674 w 1994354"/>
                <a:gd name="connsiteY828" fmla="*/ 1122326 h 2027849"/>
                <a:gd name="connsiteX829" fmla="*/ 1628229 w 1994354"/>
                <a:gd name="connsiteY829" fmla="*/ 1132121 h 2027849"/>
                <a:gd name="connsiteX830" fmla="*/ 1507475 w 1994354"/>
                <a:gd name="connsiteY830" fmla="*/ 1998854 h 2027849"/>
                <a:gd name="connsiteX831" fmla="*/ 1517006 w 1994354"/>
                <a:gd name="connsiteY831" fmla="*/ 2016230 h 2027849"/>
                <a:gd name="connsiteX832" fmla="*/ 1516629 w 1994354"/>
                <a:gd name="connsiteY832" fmla="*/ 2017303 h 2027849"/>
                <a:gd name="connsiteX833" fmla="*/ 1499006 w 1994354"/>
                <a:gd name="connsiteY833" fmla="*/ 2027332 h 2027849"/>
                <a:gd name="connsiteX834" fmla="*/ 1498457 w 1994354"/>
                <a:gd name="connsiteY834" fmla="*/ 2027174 h 2027849"/>
                <a:gd name="connsiteX835" fmla="*/ 1488994 w 1994354"/>
                <a:gd name="connsiteY835" fmla="*/ 2008499 h 2027849"/>
                <a:gd name="connsiteX836" fmla="*/ 1507475 w 1994354"/>
                <a:gd name="connsiteY836" fmla="*/ 1998840 h 2027849"/>
                <a:gd name="connsiteX837" fmla="*/ 1626994 w 1994354"/>
                <a:gd name="connsiteY837" fmla="*/ 1613682 h 2027849"/>
                <a:gd name="connsiteX838" fmla="*/ 1617532 w 1994354"/>
                <a:gd name="connsiteY838" fmla="*/ 1595102 h 2027849"/>
                <a:gd name="connsiteX839" fmla="*/ 1635429 w 1994354"/>
                <a:gd name="connsiteY839" fmla="*/ 1585437 h 2027849"/>
                <a:gd name="connsiteX840" fmla="*/ 1644617 w 1994354"/>
                <a:gd name="connsiteY840" fmla="*/ 1604150 h 2027849"/>
                <a:gd name="connsiteX841" fmla="*/ 1626994 w 1994354"/>
                <a:gd name="connsiteY841" fmla="*/ 1613668 h 2027849"/>
                <a:gd name="connsiteX842" fmla="*/ 1814023 w 1994354"/>
                <a:gd name="connsiteY842" fmla="*/ 1010887 h 2027849"/>
                <a:gd name="connsiteX843" fmla="*/ 1822972 w 1994354"/>
                <a:gd name="connsiteY843" fmla="*/ 1029559 h 2027849"/>
                <a:gd name="connsiteX844" fmla="*/ 1805040 w 1994354"/>
                <a:gd name="connsiteY844" fmla="*/ 1038744 h 2027849"/>
                <a:gd name="connsiteX845" fmla="*/ 1795611 w 1994354"/>
                <a:gd name="connsiteY845" fmla="*/ 1020316 h 2027849"/>
                <a:gd name="connsiteX846" fmla="*/ 1814023 w 1994354"/>
                <a:gd name="connsiteY846" fmla="*/ 1010873 h 2027849"/>
                <a:gd name="connsiteX847" fmla="*/ 1855749 w 1994354"/>
                <a:gd name="connsiteY847" fmla="*/ 875599 h 2027849"/>
                <a:gd name="connsiteX848" fmla="*/ 1864972 w 1994354"/>
                <a:gd name="connsiteY848" fmla="*/ 894357 h 2027849"/>
                <a:gd name="connsiteX849" fmla="*/ 1847109 w 1994354"/>
                <a:gd name="connsiteY849" fmla="*/ 903854 h 2027849"/>
                <a:gd name="connsiteX850" fmla="*/ 1837303 w 1994354"/>
                <a:gd name="connsiteY850" fmla="*/ 885405 h 2027849"/>
                <a:gd name="connsiteX851" fmla="*/ 1855749 w 1994354"/>
                <a:gd name="connsiteY851" fmla="*/ 875592 h 2027849"/>
                <a:gd name="connsiteX852" fmla="*/ 1686789 w 1994354"/>
                <a:gd name="connsiteY852" fmla="*/ 1468807 h 2027849"/>
                <a:gd name="connsiteX853" fmla="*/ 1669783 w 1994354"/>
                <a:gd name="connsiteY853" fmla="*/ 1478863 h 2027849"/>
                <a:gd name="connsiteX854" fmla="*/ 1668686 w 1994354"/>
                <a:gd name="connsiteY854" fmla="*/ 1478538 h 2027849"/>
                <a:gd name="connsiteX855" fmla="*/ 1659291 w 1994354"/>
                <a:gd name="connsiteY855" fmla="*/ 1459999 h 2027849"/>
                <a:gd name="connsiteX856" fmla="*/ 1677532 w 1994354"/>
                <a:gd name="connsiteY856" fmla="*/ 1450512 h 2027849"/>
                <a:gd name="connsiteX857" fmla="*/ 1687166 w 1994354"/>
                <a:gd name="connsiteY857" fmla="*/ 1467635 h 2027849"/>
                <a:gd name="connsiteX858" fmla="*/ 1686789 w 1994354"/>
                <a:gd name="connsiteY858" fmla="*/ 1468793 h 2027849"/>
                <a:gd name="connsiteX859" fmla="*/ 1719223 w 1994354"/>
                <a:gd name="connsiteY859" fmla="*/ 1315207 h 2027849"/>
                <a:gd name="connsiteX860" fmla="*/ 1728686 w 1994354"/>
                <a:gd name="connsiteY860" fmla="*/ 1333828 h 2027849"/>
                <a:gd name="connsiteX861" fmla="*/ 1710857 w 1994354"/>
                <a:gd name="connsiteY861" fmla="*/ 1343534 h 2027849"/>
                <a:gd name="connsiteX862" fmla="*/ 1700880 w 1994354"/>
                <a:gd name="connsiteY862" fmla="*/ 1325181 h 2027849"/>
                <a:gd name="connsiteX863" fmla="*/ 1719223 w 1994354"/>
                <a:gd name="connsiteY863" fmla="*/ 1315193 h 2027849"/>
                <a:gd name="connsiteX864" fmla="*/ 1549543 w 1994354"/>
                <a:gd name="connsiteY864" fmla="*/ 1863988 h 2027849"/>
                <a:gd name="connsiteX865" fmla="*/ 1558457 w 1994354"/>
                <a:gd name="connsiteY865" fmla="*/ 1882584 h 2027849"/>
                <a:gd name="connsiteX866" fmla="*/ 1540251 w 1994354"/>
                <a:gd name="connsiteY866" fmla="*/ 1891636 h 2027849"/>
                <a:gd name="connsiteX867" fmla="*/ 1531063 w 1994354"/>
                <a:gd name="connsiteY867" fmla="*/ 1873159 h 2027849"/>
                <a:gd name="connsiteX868" fmla="*/ 1549543 w 1994354"/>
                <a:gd name="connsiteY868" fmla="*/ 1863974 h 2027849"/>
                <a:gd name="connsiteX869" fmla="*/ 1591372 w 1994354"/>
                <a:gd name="connsiteY869" fmla="*/ 1728635 h 2027849"/>
                <a:gd name="connsiteX870" fmla="*/ 1600697 w 1994354"/>
                <a:gd name="connsiteY870" fmla="*/ 1746384 h 2027849"/>
                <a:gd name="connsiteX871" fmla="*/ 1600423 w 1994354"/>
                <a:gd name="connsiteY871" fmla="*/ 1747149 h 2027849"/>
                <a:gd name="connsiteX872" fmla="*/ 1583383 w 1994354"/>
                <a:gd name="connsiteY872" fmla="*/ 1757119 h 2027849"/>
                <a:gd name="connsiteX873" fmla="*/ 1582251 w 1994354"/>
                <a:gd name="connsiteY873" fmla="*/ 1756776 h 2027849"/>
                <a:gd name="connsiteX874" fmla="*/ 1572720 w 1994354"/>
                <a:gd name="connsiteY874" fmla="*/ 1738139 h 2027849"/>
                <a:gd name="connsiteX875" fmla="*/ 1591372 w 1994354"/>
                <a:gd name="connsiteY875" fmla="*/ 1728621 h 2027849"/>
                <a:gd name="connsiteX876" fmla="*/ 1933132 w 1994354"/>
                <a:gd name="connsiteY876" fmla="*/ 625320 h 2027849"/>
                <a:gd name="connsiteX877" fmla="*/ 1923874 w 1994354"/>
                <a:gd name="connsiteY877" fmla="*/ 606844 h 2027849"/>
                <a:gd name="connsiteX878" fmla="*/ 1942354 w 1994354"/>
                <a:gd name="connsiteY878" fmla="*/ 597593 h 2027849"/>
                <a:gd name="connsiteX879" fmla="*/ 1951783 w 1994354"/>
                <a:gd name="connsiteY879" fmla="*/ 614729 h 2027849"/>
                <a:gd name="connsiteX880" fmla="*/ 1951337 w 1994354"/>
                <a:gd name="connsiteY880" fmla="*/ 615998 h 2027849"/>
                <a:gd name="connsiteX881" fmla="*/ 1934674 w 1994354"/>
                <a:gd name="connsiteY881" fmla="*/ 625800 h 2027849"/>
                <a:gd name="connsiteX882" fmla="*/ 1933132 w 1994354"/>
                <a:gd name="connsiteY882" fmla="*/ 625307 h 2027849"/>
                <a:gd name="connsiteX883" fmla="*/ 1909577 w 1994354"/>
                <a:gd name="connsiteY883" fmla="*/ 750669 h 2027849"/>
                <a:gd name="connsiteX884" fmla="*/ 1892640 w 1994354"/>
                <a:gd name="connsiteY884" fmla="*/ 760999 h 2027849"/>
                <a:gd name="connsiteX885" fmla="*/ 1891611 w 1994354"/>
                <a:gd name="connsiteY885" fmla="*/ 760704 h 2027849"/>
                <a:gd name="connsiteX886" fmla="*/ 1881703 w 1994354"/>
                <a:gd name="connsiteY886" fmla="*/ 742348 h 2027849"/>
                <a:gd name="connsiteX887" fmla="*/ 1900046 w 1994354"/>
                <a:gd name="connsiteY887" fmla="*/ 732429 h 2027849"/>
                <a:gd name="connsiteX888" fmla="*/ 1909955 w 1994354"/>
                <a:gd name="connsiteY888" fmla="*/ 749441 h 2027849"/>
                <a:gd name="connsiteX889" fmla="*/ 1909577 w 1994354"/>
                <a:gd name="connsiteY889" fmla="*/ 750669 h 2027849"/>
                <a:gd name="connsiteX890" fmla="*/ 1763006 w 1994354"/>
                <a:gd name="connsiteY890" fmla="*/ 1173947 h 2027849"/>
                <a:gd name="connsiteX891" fmla="*/ 1753577 w 1994354"/>
                <a:gd name="connsiteY891" fmla="*/ 1155316 h 2027849"/>
                <a:gd name="connsiteX892" fmla="*/ 1772194 w 1994354"/>
                <a:gd name="connsiteY892" fmla="*/ 1145877 h 2027849"/>
                <a:gd name="connsiteX893" fmla="*/ 1781109 w 1994354"/>
                <a:gd name="connsiteY893" fmla="*/ 1164775 h 2027849"/>
                <a:gd name="connsiteX894" fmla="*/ 1763006 w 1994354"/>
                <a:gd name="connsiteY894" fmla="*/ 1173947 h 202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</a:cxnLst>
              <a:rect l="l" t="t" r="r" b="b"/>
              <a:pathLst>
                <a:path w="1994354" h="2027849">
                  <a:moveTo>
                    <a:pt x="1991760" y="484629"/>
                  </a:moveTo>
                  <a:cubicBezTo>
                    <a:pt x="1988229" y="489871"/>
                    <a:pt x="1981783" y="492281"/>
                    <a:pt x="1975680" y="490615"/>
                  </a:cubicBezTo>
                  <a:cubicBezTo>
                    <a:pt x="1969372" y="488719"/>
                    <a:pt x="1965052" y="482980"/>
                    <a:pt x="1964914" y="476410"/>
                  </a:cubicBezTo>
                  <a:cubicBezTo>
                    <a:pt x="1964949" y="469567"/>
                    <a:pt x="1969680" y="463639"/>
                    <a:pt x="1976332" y="462086"/>
                  </a:cubicBezTo>
                  <a:cubicBezTo>
                    <a:pt x="1977806" y="461699"/>
                    <a:pt x="1979280" y="461325"/>
                    <a:pt x="1980754" y="460944"/>
                  </a:cubicBezTo>
                  <a:cubicBezTo>
                    <a:pt x="1982914" y="461630"/>
                    <a:pt x="1985109" y="462292"/>
                    <a:pt x="1987269" y="462967"/>
                  </a:cubicBezTo>
                  <a:cubicBezTo>
                    <a:pt x="1988160" y="463927"/>
                    <a:pt x="1989052" y="464897"/>
                    <a:pt x="1989977" y="465847"/>
                  </a:cubicBezTo>
                  <a:cubicBezTo>
                    <a:pt x="1995052" y="470839"/>
                    <a:pt x="1995806" y="478769"/>
                    <a:pt x="1991760" y="484629"/>
                  </a:cubicBezTo>
                  <a:close/>
                  <a:moveTo>
                    <a:pt x="1670160" y="996885"/>
                  </a:moveTo>
                  <a:cubicBezTo>
                    <a:pt x="1662411" y="994629"/>
                    <a:pt x="1657955" y="986507"/>
                    <a:pt x="1660183" y="978748"/>
                  </a:cubicBezTo>
                  <a:cubicBezTo>
                    <a:pt x="1662446" y="970985"/>
                    <a:pt x="1670571" y="966525"/>
                    <a:pt x="1678320" y="968784"/>
                  </a:cubicBezTo>
                  <a:cubicBezTo>
                    <a:pt x="1678457" y="968819"/>
                    <a:pt x="1678560" y="968856"/>
                    <a:pt x="1678697" y="968894"/>
                  </a:cubicBezTo>
                  <a:cubicBezTo>
                    <a:pt x="1686446" y="971150"/>
                    <a:pt x="1690903" y="979272"/>
                    <a:pt x="1688674" y="987031"/>
                  </a:cubicBezTo>
                  <a:cubicBezTo>
                    <a:pt x="1686411" y="994793"/>
                    <a:pt x="1678286" y="999254"/>
                    <a:pt x="1670537" y="996995"/>
                  </a:cubicBezTo>
                  <a:cubicBezTo>
                    <a:pt x="1670400" y="996960"/>
                    <a:pt x="1670297" y="996923"/>
                    <a:pt x="1670160" y="996885"/>
                  </a:cubicBezTo>
                  <a:close/>
                  <a:moveTo>
                    <a:pt x="1712194" y="862015"/>
                  </a:moveTo>
                  <a:cubicBezTo>
                    <a:pt x="1704377" y="859711"/>
                    <a:pt x="1699886" y="851493"/>
                    <a:pt x="1702183" y="843662"/>
                  </a:cubicBezTo>
                  <a:cubicBezTo>
                    <a:pt x="1704480" y="835831"/>
                    <a:pt x="1712709" y="831353"/>
                    <a:pt x="1720526" y="833657"/>
                  </a:cubicBezTo>
                  <a:cubicBezTo>
                    <a:pt x="1728343" y="835951"/>
                    <a:pt x="1732834" y="844115"/>
                    <a:pt x="1730571" y="851925"/>
                  </a:cubicBezTo>
                  <a:cubicBezTo>
                    <a:pt x="1728137" y="859673"/>
                    <a:pt x="1720046" y="864127"/>
                    <a:pt x="1712194" y="862015"/>
                  </a:cubicBezTo>
                  <a:close/>
                  <a:moveTo>
                    <a:pt x="1756526" y="718790"/>
                  </a:moveTo>
                  <a:cubicBezTo>
                    <a:pt x="1748743" y="716380"/>
                    <a:pt x="1744354" y="708110"/>
                    <a:pt x="1746789" y="700317"/>
                  </a:cubicBezTo>
                  <a:cubicBezTo>
                    <a:pt x="1749154" y="692623"/>
                    <a:pt x="1757246" y="688252"/>
                    <a:pt x="1764994" y="690490"/>
                  </a:cubicBezTo>
                  <a:cubicBezTo>
                    <a:pt x="1772709" y="692983"/>
                    <a:pt x="1777063" y="701119"/>
                    <a:pt x="1774903" y="708926"/>
                  </a:cubicBezTo>
                  <a:cubicBezTo>
                    <a:pt x="1772469" y="716657"/>
                    <a:pt x="1764309" y="721039"/>
                    <a:pt x="1756526" y="718790"/>
                  </a:cubicBezTo>
                  <a:close/>
                  <a:moveTo>
                    <a:pt x="1798046" y="583409"/>
                  </a:moveTo>
                  <a:cubicBezTo>
                    <a:pt x="1790332" y="580992"/>
                    <a:pt x="1786080" y="572794"/>
                    <a:pt x="1788480" y="565097"/>
                  </a:cubicBezTo>
                  <a:cubicBezTo>
                    <a:pt x="1790914" y="557397"/>
                    <a:pt x="1799109" y="553115"/>
                    <a:pt x="1806789" y="555532"/>
                  </a:cubicBezTo>
                  <a:cubicBezTo>
                    <a:pt x="1806960" y="555583"/>
                    <a:pt x="1807097" y="555635"/>
                    <a:pt x="1807269" y="555689"/>
                  </a:cubicBezTo>
                  <a:cubicBezTo>
                    <a:pt x="1814983" y="558106"/>
                    <a:pt x="1819234" y="566304"/>
                    <a:pt x="1816834" y="574002"/>
                  </a:cubicBezTo>
                  <a:cubicBezTo>
                    <a:pt x="1814400" y="581702"/>
                    <a:pt x="1806206" y="585984"/>
                    <a:pt x="1798526" y="583567"/>
                  </a:cubicBezTo>
                  <a:cubicBezTo>
                    <a:pt x="1798354" y="583516"/>
                    <a:pt x="1798217" y="583464"/>
                    <a:pt x="1798046" y="583409"/>
                  </a:cubicBezTo>
                  <a:close/>
                  <a:moveTo>
                    <a:pt x="1839874" y="448499"/>
                  </a:moveTo>
                  <a:cubicBezTo>
                    <a:pt x="1833669" y="446359"/>
                    <a:pt x="1829623" y="440397"/>
                    <a:pt x="1829897" y="433841"/>
                  </a:cubicBezTo>
                  <a:cubicBezTo>
                    <a:pt x="1830137" y="427019"/>
                    <a:pt x="1835074" y="421276"/>
                    <a:pt x="1841795" y="420038"/>
                  </a:cubicBezTo>
                  <a:cubicBezTo>
                    <a:pt x="1843303" y="419729"/>
                    <a:pt x="1844846" y="419517"/>
                    <a:pt x="1846389" y="419260"/>
                  </a:cubicBezTo>
                  <a:cubicBezTo>
                    <a:pt x="1848137" y="419801"/>
                    <a:pt x="1849852" y="420340"/>
                    <a:pt x="1851600" y="420878"/>
                  </a:cubicBezTo>
                  <a:cubicBezTo>
                    <a:pt x="1852732" y="421955"/>
                    <a:pt x="1853897" y="422997"/>
                    <a:pt x="1854960" y="424115"/>
                  </a:cubicBezTo>
                  <a:cubicBezTo>
                    <a:pt x="1859589" y="428757"/>
                    <a:pt x="1860617" y="435895"/>
                    <a:pt x="1857463" y="441648"/>
                  </a:cubicBezTo>
                  <a:cubicBezTo>
                    <a:pt x="1853931" y="447772"/>
                    <a:pt x="1846629" y="450617"/>
                    <a:pt x="1839874" y="448499"/>
                  </a:cubicBezTo>
                  <a:close/>
                  <a:moveTo>
                    <a:pt x="1542446" y="1408602"/>
                  </a:moveTo>
                  <a:cubicBezTo>
                    <a:pt x="1550160" y="1411070"/>
                    <a:pt x="1554480" y="1419271"/>
                    <a:pt x="1552149" y="1427033"/>
                  </a:cubicBezTo>
                  <a:cubicBezTo>
                    <a:pt x="1549543" y="1434696"/>
                    <a:pt x="1541315" y="1438924"/>
                    <a:pt x="1533566" y="1436610"/>
                  </a:cubicBezTo>
                  <a:cubicBezTo>
                    <a:pt x="1525852" y="1434100"/>
                    <a:pt x="1521566" y="1425854"/>
                    <a:pt x="1523966" y="1418095"/>
                  </a:cubicBezTo>
                  <a:cubicBezTo>
                    <a:pt x="1526434" y="1410371"/>
                    <a:pt x="1534732" y="1406119"/>
                    <a:pt x="1542446" y="1408602"/>
                  </a:cubicBezTo>
                  <a:close/>
                  <a:moveTo>
                    <a:pt x="1705269" y="406742"/>
                  </a:moveTo>
                  <a:cubicBezTo>
                    <a:pt x="1698994" y="404781"/>
                    <a:pt x="1694709" y="398997"/>
                    <a:pt x="1694640" y="392424"/>
                  </a:cubicBezTo>
                  <a:cubicBezTo>
                    <a:pt x="1694709" y="385564"/>
                    <a:pt x="1699543" y="379667"/>
                    <a:pt x="1706229" y="378199"/>
                  </a:cubicBezTo>
                  <a:cubicBezTo>
                    <a:pt x="1707703" y="377832"/>
                    <a:pt x="1709212" y="377513"/>
                    <a:pt x="1710720" y="377171"/>
                  </a:cubicBezTo>
                  <a:cubicBezTo>
                    <a:pt x="1712880" y="377856"/>
                    <a:pt x="1715074" y="378518"/>
                    <a:pt x="1717234" y="379193"/>
                  </a:cubicBezTo>
                  <a:cubicBezTo>
                    <a:pt x="1718263" y="380342"/>
                    <a:pt x="1719257" y="381491"/>
                    <a:pt x="1720286" y="382643"/>
                  </a:cubicBezTo>
                  <a:cubicBezTo>
                    <a:pt x="1724880" y="387710"/>
                    <a:pt x="1725394" y="395280"/>
                    <a:pt x="1721520" y="400920"/>
                  </a:cubicBezTo>
                  <a:cubicBezTo>
                    <a:pt x="1717852" y="406060"/>
                    <a:pt x="1711372" y="408381"/>
                    <a:pt x="1705269" y="406742"/>
                  </a:cubicBezTo>
                  <a:close/>
                  <a:moveTo>
                    <a:pt x="1135269" y="1765992"/>
                  </a:moveTo>
                  <a:cubicBezTo>
                    <a:pt x="1127520" y="1763747"/>
                    <a:pt x="1123097" y="1755655"/>
                    <a:pt x="1125326" y="1747920"/>
                  </a:cubicBezTo>
                  <a:cubicBezTo>
                    <a:pt x="1127589" y="1740189"/>
                    <a:pt x="1135680" y="1735739"/>
                    <a:pt x="1143394" y="1737988"/>
                  </a:cubicBezTo>
                  <a:cubicBezTo>
                    <a:pt x="1143497" y="1738015"/>
                    <a:pt x="1143600" y="1738046"/>
                    <a:pt x="1143703" y="1738077"/>
                  </a:cubicBezTo>
                  <a:cubicBezTo>
                    <a:pt x="1151451" y="1740220"/>
                    <a:pt x="1156012" y="1748253"/>
                    <a:pt x="1153886" y="1756015"/>
                  </a:cubicBezTo>
                  <a:cubicBezTo>
                    <a:pt x="1151726" y="1763781"/>
                    <a:pt x="1143703" y="1768337"/>
                    <a:pt x="1135955" y="1766195"/>
                  </a:cubicBezTo>
                  <a:cubicBezTo>
                    <a:pt x="1135714" y="1766133"/>
                    <a:pt x="1135509" y="1766064"/>
                    <a:pt x="1135269" y="1765992"/>
                  </a:cubicBezTo>
                  <a:close/>
                  <a:moveTo>
                    <a:pt x="1527943" y="499615"/>
                  </a:moveTo>
                  <a:cubicBezTo>
                    <a:pt x="1520229" y="497243"/>
                    <a:pt x="1515909" y="489072"/>
                    <a:pt x="1518275" y="481365"/>
                  </a:cubicBezTo>
                  <a:cubicBezTo>
                    <a:pt x="1520640" y="473657"/>
                    <a:pt x="1528834" y="469331"/>
                    <a:pt x="1536514" y="471703"/>
                  </a:cubicBezTo>
                  <a:cubicBezTo>
                    <a:pt x="1536583" y="471720"/>
                    <a:pt x="1536652" y="471741"/>
                    <a:pt x="1536720" y="471761"/>
                  </a:cubicBezTo>
                  <a:cubicBezTo>
                    <a:pt x="1544469" y="474011"/>
                    <a:pt x="1548926" y="482112"/>
                    <a:pt x="1546663" y="489861"/>
                  </a:cubicBezTo>
                  <a:cubicBezTo>
                    <a:pt x="1544434" y="497606"/>
                    <a:pt x="1536309" y="502063"/>
                    <a:pt x="1528560" y="499814"/>
                  </a:cubicBezTo>
                  <a:cubicBezTo>
                    <a:pt x="1528354" y="499752"/>
                    <a:pt x="1528149" y="499687"/>
                    <a:pt x="1527943" y="499615"/>
                  </a:cubicBezTo>
                  <a:close/>
                  <a:moveTo>
                    <a:pt x="1569326" y="364553"/>
                  </a:moveTo>
                  <a:cubicBezTo>
                    <a:pt x="1562949" y="362184"/>
                    <a:pt x="1558937" y="355831"/>
                    <a:pt x="1559554" y="349053"/>
                  </a:cubicBezTo>
                  <a:cubicBezTo>
                    <a:pt x="1560275" y="342525"/>
                    <a:pt x="1565212" y="337255"/>
                    <a:pt x="1571692" y="336124"/>
                  </a:cubicBezTo>
                  <a:cubicBezTo>
                    <a:pt x="1573234" y="335843"/>
                    <a:pt x="1574812" y="335699"/>
                    <a:pt x="1576354" y="335489"/>
                  </a:cubicBezTo>
                  <a:cubicBezTo>
                    <a:pt x="1578103" y="336031"/>
                    <a:pt x="1579852" y="336569"/>
                    <a:pt x="1581566" y="337108"/>
                  </a:cubicBezTo>
                  <a:cubicBezTo>
                    <a:pt x="1582800" y="338380"/>
                    <a:pt x="1584103" y="339593"/>
                    <a:pt x="1585269" y="340931"/>
                  </a:cubicBezTo>
                  <a:cubicBezTo>
                    <a:pt x="1589623" y="345827"/>
                    <a:pt x="1590172" y="353051"/>
                    <a:pt x="1586571" y="358536"/>
                  </a:cubicBezTo>
                  <a:cubicBezTo>
                    <a:pt x="1582903" y="364279"/>
                    <a:pt x="1575771" y="366765"/>
                    <a:pt x="1569326" y="364553"/>
                  </a:cubicBezTo>
                  <a:close/>
                  <a:moveTo>
                    <a:pt x="1450594" y="749925"/>
                  </a:moveTo>
                  <a:cubicBezTo>
                    <a:pt x="1458275" y="752551"/>
                    <a:pt x="1462526" y="760793"/>
                    <a:pt x="1460160" y="768569"/>
                  </a:cubicBezTo>
                  <a:cubicBezTo>
                    <a:pt x="1457417" y="776198"/>
                    <a:pt x="1449189" y="780347"/>
                    <a:pt x="1441406" y="778015"/>
                  </a:cubicBezTo>
                  <a:cubicBezTo>
                    <a:pt x="1433657" y="775478"/>
                    <a:pt x="1429406" y="767129"/>
                    <a:pt x="1431943" y="759371"/>
                  </a:cubicBezTo>
                  <a:cubicBezTo>
                    <a:pt x="1434480" y="751612"/>
                    <a:pt x="1442846" y="747377"/>
                    <a:pt x="1450594" y="749915"/>
                  </a:cubicBezTo>
                  <a:close/>
                  <a:moveTo>
                    <a:pt x="1494617" y="606611"/>
                  </a:moveTo>
                  <a:cubicBezTo>
                    <a:pt x="1502332" y="609100"/>
                    <a:pt x="1506754" y="617188"/>
                    <a:pt x="1504697" y="625032"/>
                  </a:cubicBezTo>
                  <a:cubicBezTo>
                    <a:pt x="1502229" y="632757"/>
                    <a:pt x="1494069" y="637135"/>
                    <a:pt x="1486251" y="634937"/>
                  </a:cubicBezTo>
                  <a:cubicBezTo>
                    <a:pt x="1478400" y="632678"/>
                    <a:pt x="1473909" y="624497"/>
                    <a:pt x="1476137" y="616660"/>
                  </a:cubicBezTo>
                  <a:cubicBezTo>
                    <a:pt x="1478400" y="608822"/>
                    <a:pt x="1486594" y="604300"/>
                    <a:pt x="1494446" y="606559"/>
                  </a:cubicBezTo>
                  <a:cubicBezTo>
                    <a:pt x="1494480" y="606576"/>
                    <a:pt x="1494549" y="606593"/>
                    <a:pt x="1494617" y="606614"/>
                  </a:cubicBezTo>
                  <a:close/>
                  <a:moveTo>
                    <a:pt x="1408594" y="885100"/>
                  </a:moveTo>
                  <a:cubicBezTo>
                    <a:pt x="1416343" y="887455"/>
                    <a:pt x="1420697" y="895636"/>
                    <a:pt x="1418332" y="903371"/>
                  </a:cubicBezTo>
                  <a:cubicBezTo>
                    <a:pt x="1415966" y="911105"/>
                    <a:pt x="1407806" y="915467"/>
                    <a:pt x="1400057" y="913108"/>
                  </a:cubicBezTo>
                  <a:cubicBezTo>
                    <a:pt x="1399920" y="913063"/>
                    <a:pt x="1399749" y="913015"/>
                    <a:pt x="1399611" y="912964"/>
                  </a:cubicBezTo>
                  <a:cubicBezTo>
                    <a:pt x="1391863" y="910653"/>
                    <a:pt x="1387440" y="902496"/>
                    <a:pt x="1389771" y="894751"/>
                  </a:cubicBezTo>
                  <a:cubicBezTo>
                    <a:pt x="1392069" y="887003"/>
                    <a:pt x="1400229" y="882593"/>
                    <a:pt x="1407977" y="884904"/>
                  </a:cubicBezTo>
                  <a:cubicBezTo>
                    <a:pt x="1408183" y="884966"/>
                    <a:pt x="1408389" y="885031"/>
                    <a:pt x="1408594" y="885103"/>
                  </a:cubicBezTo>
                  <a:close/>
                  <a:moveTo>
                    <a:pt x="1185943" y="1602844"/>
                  </a:moveTo>
                  <a:cubicBezTo>
                    <a:pt x="1193760" y="1605295"/>
                    <a:pt x="1198080" y="1613610"/>
                    <a:pt x="1195646" y="1621413"/>
                  </a:cubicBezTo>
                  <a:cubicBezTo>
                    <a:pt x="1193177" y="1629216"/>
                    <a:pt x="1184880" y="1633557"/>
                    <a:pt x="1177063" y="1631105"/>
                  </a:cubicBezTo>
                  <a:cubicBezTo>
                    <a:pt x="1176994" y="1631082"/>
                    <a:pt x="1176892" y="1631054"/>
                    <a:pt x="1176823" y="1631027"/>
                  </a:cubicBezTo>
                  <a:cubicBezTo>
                    <a:pt x="1169074" y="1628373"/>
                    <a:pt x="1164960" y="1619952"/>
                    <a:pt x="1167600" y="1612214"/>
                  </a:cubicBezTo>
                  <a:cubicBezTo>
                    <a:pt x="1170206" y="1604661"/>
                    <a:pt x="1178297" y="1600519"/>
                    <a:pt x="1185943" y="1602847"/>
                  </a:cubicBezTo>
                  <a:close/>
                  <a:moveTo>
                    <a:pt x="1229966" y="1459626"/>
                  </a:moveTo>
                  <a:cubicBezTo>
                    <a:pt x="1237714" y="1462080"/>
                    <a:pt x="1242137" y="1470172"/>
                    <a:pt x="1240080" y="1478020"/>
                  </a:cubicBezTo>
                  <a:cubicBezTo>
                    <a:pt x="1237611" y="1485758"/>
                    <a:pt x="1229451" y="1490136"/>
                    <a:pt x="1221635" y="1487904"/>
                  </a:cubicBezTo>
                  <a:cubicBezTo>
                    <a:pt x="1213817" y="1485607"/>
                    <a:pt x="1209360" y="1477437"/>
                    <a:pt x="1211623" y="1469627"/>
                  </a:cubicBezTo>
                  <a:cubicBezTo>
                    <a:pt x="1213989" y="1461857"/>
                    <a:pt x="1222149" y="1457411"/>
                    <a:pt x="1229966" y="1459629"/>
                  </a:cubicBezTo>
                  <a:close/>
                  <a:moveTo>
                    <a:pt x="1263429" y="1352801"/>
                  </a:moveTo>
                  <a:cubicBezTo>
                    <a:pt x="1255680" y="1350388"/>
                    <a:pt x="1251291" y="1342204"/>
                    <a:pt x="1253589" y="1334417"/>
                  </a:cubicBezTo>
                  <a:cubicBezTo>
                    <a:pt x="1255955" y="1326665"/>
                    <a:pt x="1264149" y="1322294"/>
                    <a:pt x="1271897" y="1324656"/>
                  </a:cubicBezTo>
                  <a:cubicBezTo>
                    <a:pt x="1271931" y="1324663"/>
                    <a:pt x="1271931" y="1324670"/>
                    <a:pt x="1271966" y="1324677"/>
                  </a:cubicBezTo>
                  <a:cubicBezTo>
                    <a:pt x="1279714" y="1327056"/>
                    <a:pt x="1284172" y="1335196"/>
                    <a:pt x="1281977" y="1343013"/>
                  </a:cubicBezTo>
                  <a:cubicBezTo>
                    <a:pt x="1279406" y="1350703"/>
                    <a:pt x="1271246" y="1355013"/>
                    <a:pt x="1263429" y="1352805"/>
                  </a:cubicBezTo>
                  <a:close/>
                  <a:moveTo>
                    <a:pt x="1348046" y="1029960"/>
                  </a:moveTo>
                  <a:cubicBezTo>
                    <a:pt x="1350411" y="1022184"/>
                    <a:pt x="1358571" y="1017737"/>
                    <a:pt x="1366389" y="1019969"/>
                  </a:cubicBezTo>
                  <a:cubicBezTo>
                    <a:pt x="1374240" y="1022232"/>
                    <a:pt x="1378732" y="1030420"/>
                    <a:pt x="1376469" y="1038254"/>
                  </a:cubicBezTo>
                  <a:cubicBezTo>
                    <a:pt x="1374206" y="1046088"/>
                    <a:pt x="1366046" y="1050607"/>
                    <a:pt x="1358194" y="1048344"/>
                  </a:cubicBezTo>
                  <a:cubicBezTo>
                    <a:pt x="1358126" y="1048324"/>
                    <a:pt x="1358057" y="1048303"/>
                    <a:pt x="1357989" y="1048283"/>
                  </a:cubicBezTo>
                  <a:cubicBezTo>
                    <a:pt x="1350206" y="1045931"/>
                    <a:pt x="1345783" y="1037764"/>
                    <a:pt x="1348046" y="1029964"/>
                  </a:cubicBezTo>
                  <a:close/>
                  <a:moveTo>
                    <a:pt x="1305052" y="1217630"/>
                  </a:moveTo>
                  <a:cubicBezTo>
                    <a:pt x="1297303" y="1215103"/>
                    <a:pt x="1293052" y="1206765"/>
                    <a:pt x="1295589" y="1199010"/>
                  </a:cubicBezTo>
                  <a:cubicBezTo>
                    <a:pt x="1298126" y="1191254"/>
                    <a:pt x="1306457" y="1187016"/>
                    <a:pt x="1314206" y="1189543"/>
                  </a:cubicBezTo>
                  <a:cubicBezTo>
                    <a:pt x="1321955" y="1192070"/>
                    <a:pt x="1326206" y="1200408"/>
                    <a:pt x="1323669" y="1208167"/>
                  </a:cubicBezTo>
                  <a:cubicBezTo>
                    <a:pt x="1321132" y="1215923"/>
                    <a:pt x="1312800" y="1220160"/>
                    <a:pt x="1305052" y="1217633"/>
                  </a:cubicBezTo>
                  <a:close/>
                  <a:moveTo>
                    <a:pt x="1434549" y="322752"/>
                  </a:moveTo>
                  <a:cubicBezTo>
                    <a:pt x="1428343" y="320675"/>
                    <a:pt x="1424229" y="314777"/>
                    <a:pt x="1424400" y="308229"/>
                  </a:cubicBezTo>
                  <a:cubicBezTo>
                    <a:pt x="1424537" y="301396"/>
                    <a:pt x="1429406" y="295584"/>
                    <a:pt x="1436126" y="294278"/>
                  </a:cubicBezTo>
                  <a:cubicBezTo>
                    <a:pt x="1437635" y="293935"/>
                    <a:pt x="1439177" y="293688"/>
                    <a:pt x="1440686" y="293400"/>
                  </a:cubicBezTo>
                  <a:cubicBezTo>
                    <a:pt x="1442434" y="293939"/>
                    <a:pt x="1444183" y="294477"/>
                    <a:pt x="1445897" y="295019"/>
                  </a:cubicBezTo>
                  <a:cubicBezTo>
                    <a:pt x="1447063" y="296075"/>
                    <a:pt x="1448263" y="297076"/>
                    <a:pt x="1449394" y="298193"/>
                  </a:cubicBezTo>
                  <a:cubicBezTo>
                    <a:pt x="1454263" y="302976"/>
                    <a:pt x="1455223" y="310454"/>
                    <a:pt x="1451726" y="316310"/>
                  </a:cubicBezTo>
                  <a:cubicBezTo>
                    <a:pt x="1448091" y="322073"/>
                    <a:pt x="1441063" y="324710"/>
                    <a:pt x="1434549" y="322756"/>
                  </a:cubicBezTo>
                  <a:close/>
                  <a:moveTo>
                    <a:pt x="1401463" y="429796"/>
                  </a:moveTo>
                  <a:cubicBezTo>
                    <a:pt x="1409212" y="432062"/>
                    <a:pt x="1413635" y="440177"/>
                    <a:pt x="1411372" y="447919"/>
                  </a:cubicBezTo>
                  <a:cubicBezTo>
                    <a:pt x="1409109" y="455661"/>
                    <a:pt x="1400983" y="460097"/>
                    <a:pt x="1393234" y="457828"/>
                  </a:cubicBezTo>
                  <a:cubicBezTo>
                    <a:pt x="1393132" y="457790"/>
                    <a:pt x="1392994" y="457749"/>
                    <a:pt x="1392857" y="457708"/>
                  </a:cubicBezTo>
                  <a:cubicBezTo>
                    <a:pt x="1385109" y="455489"/>
                    <a:pt x="1380617" y="447405"/>
                    <a:pt x="1382846" y="439649"/>
                  </a:cubicBezTo>
                  <a:cubicBezTo>
                    <a:pt x="1385040" y="431894"/>
                    <a:pt x="1393132" y="427406"/>
                    <a:pt x="1400880" y="429621"/>
                  </a:cubicBezTo>
                  <a:cubicBezTo>
                    <a:pt x="1401086" y="429676"/>
                    <a:pt x="1401257" y="429737"/>
                    <a:pt x="1401463" y="429799"/>
                  </a:cubicBezTo>
                  <a:close/>
                  <a:moveTo>
                    <a:pt x="1008686" y="1696173"/>
                  </a:moveTo>
                  <a:cubicBezTo>
                    <a:pt x="1016332" y="1698655"/>
                    <a:pt x="1020549" y="1706877"/>
                    <a:pt x="1018080" y="1714540"/>
                  </a:cubicBezTo>
                  <a:cubicBezTo>
                    <a:pt x="1015577" y="1722199"/>
                    <a:pt x="1007349" y="1726399"/>
                    <a:pt x="999703" y="1723917"/>
                  </a:cubicBezTo>
                  <a:cubicBezTo>
                    <a:pt x="992091" y="1721455"/>
                    <a:pt x="987874" y="1713326"/>
                    <a:pt x="990275" y="1705698"/>
                  </a:cubicBezTo>
                  <a:cubicBezTo>
                    <a:pt x="992640" y="1698038"/>
                    <a:pt x="1000731" y="1693735"/>
                    <a:pt x="1008411" y="1696084"/>
                  </a:cubicBezTo>
                  <a:cubicBezTo>
                    <a:pt x="1008480" y="1696115"/>
                    <a:pt x="1008583" y="1696146"/>
                    <a:pt x="1008686" y="1696176"/>
                  </a:cubicBezTo>
                  <a:close/>
                  <a:moveTo>
                    <a:pt x="1299874" y="280968"/>
                  </a:moveTo>
                  <a:cubicBezTo>
                    <a:pt x="1293840" y="279131"/>
                    <a:pt x="1289554" y="273737"/>
                    <a:pt x="1289143" y="267429"/>
                  </a:cubicBezTo>
                  <a:cubicBezTo>
                    <a:pt x="1288903" y="260846"/>
                    <a:pt x="1293017" y="254890"/>
                    <a:pt x="1299257" y="252782"/>
                  </a:cubicBezTo>
                  <a:cubicBezTo>
                    <a:pt x="1301143" y="252161"/>
                    <a:pt x="1303097" y="251795"/>
                    <a:pt x="1305017" y="251311"/>
                  </a:cubicBezTo>
                  <a:cubicBezTo>
                    <a:pt x="1307212" y="251997"/>
                    <a:pt x="1309372" y="252658"/>
                    <a:pt x="1311532" y="253334"/>
                  </a:cubicBezTo>
                  <a:cubicBezTo>
                    <a:pt x="1312732" y="254633"/>
                    <a:pt x="1314000" y="255885"/>
                    <a:pt x="1315132" y="257236"/>
                  </a:cubicBezTo>
                  <a:cubicBezTo>
                    <a:pt x="1319383" y="262289"/>
                    <a:pt x="1319760" y="269537"/>
                    <a:pt x="1316057" y="275003"/>
                  </a:cubicBezTo>
                  <a:cubicBezTo>
                    <a:pt x="1312457" y="280200"/>
                    <a:pt x="1305977" y="282587"/>
                    <a:pt x="1299874" y="280972"/>
                  </a:cubicBezTo>
                  <a:close/>
                  <a:moveTo>
                    <a:pt x="729771" y="1640191"/>
                  </a:moveTo>
                  <a:cubicBezTo>
                    <a:pt x="722023" y="1638017"/>
                    <a:pt x="717497" y="1629971"/>
                    <a:pt x="719657" y="1622212"/>
                  </a:cubicBezTo>
                  <a:cubicBezTo>
                    <a:pt x="721817" y="1614456"/>
                    <a:pt x="729874" y="1609931"/>
                    <a:pt x="737623" y="1612101"/>
                  </a:cubicBezTo>
                  <a:cubicBezTo>
                    <a:pt x="737829" y="1612152"/>
                    <a:pt x="738000" y="1612204"/>
                    <a:pt x="738172" y="1612262"/>
                  </a:cubicBezTo>
                  <a:cubicBezTo>
                    <a:pt x="745920" y="1614491"/>
                    <a:pt x="750377" y="1622572"/>
                    <a:pt x="748148" y="1630314"/>
                  </a:cubicBezTo>
                  <a:cubicBezTo>
                    <a:pt x="745920" y="1638055"/>
                    <a:pt x="737829" y="1642523"/>
                    <a:pt x="730115" y="1640294"/>
                  </a:cubicBezTo>
                  <a:cubicBezTo>
                    <a:pt x="729977" y="1640263"/>
                    <a:pt x="729874" y="1640229"/>
                    <a:pt x="729771" y="1640195"/>
                  </a:cubicBezTo>
                  <a:close/>
                  <a:moveTo>
                    <a:pt x="994354" y="787235"/>
                  </a:moveTo>
                  <a:cubicBezTo>
                    <a:pt x="986606" y="784886"/>
                    <a:pt x="982251" y="776712"/>
                    <a:pt x="984617" y="768977"/>
                  </a:cubicBezTo>
                  <a:cubicBezTo>
                    <a:pt x="986949" y="761243"/>
                    <a:pt x="995109" y="756874"/>
                    <a:pt x="1002857" y="759223"/>
                  </a:cubicBezTo>
                  <a:cubicBezTo>
                    <a:pt x="1010640" y="761455"/>
                    <a:pt x="1015132" y="769567"/>
                    <a:pt x="1012869" y="777336"/>
                  </a:cubicBezTo>
                  <a:cubicBezTo>
                    <a:pt x="1010640" y="785109"/>
                    <a:pt x="1002549" y="789597"/>
                    <a:pt x="994766" y="787365"/>
                  </a:cubicBezTo>
                  <a:cubicBezTo>
                    <a:pt x="994629" y="787324"/>
                    <a:pt x="994492" y="787283"/>
                    <a:pt x="994354" y="787238"/>
                  </a:cubicBezTo>
                  <a:close/>
                  <a:moveTo>
                    <a:pt x="1122823" y="373934"/>
                  </a:moveTo>
                  <a:cubicBezTo>
                    <a:pt x="1115040" y="371805"/>
                    <a:pt x="1110446" y="363768"/>
                    <a:pt x="1112571" y="355982"/>
                  </a:cubicBezTo>
                  <a:cubicBezTo>
                    <a:pt x="1114732" y="348199"/>
                    <a:pt x="1122754" y="343615"/>
                    <a:pt x="1130537" y="345744"/>
                  </a:cubicBezTo>
                  <a:cubicBezTo>
                    <a:pt x="1130640" y="345775"/>
                    <a:pt x="1130777" y="345809"/>
                    <a:pt x="1130880" y="345844"/>
                  </a:cubicBezTo>
                  <a:cubicBezTo>
                    <a:pt x="1138629" y="348069"/>
                    <a:pt x="1143120" y="356160"/>
                    <a:pt x="1140892" y="363919"/>
                  </a:cubicBezTo>
                  <a:cubicBezTo>
                    <a:pt x="1138663" y="371678"/>
                    <a:pt x="1130571" y="376163"/>
                    <a:pt x="1122823" y="373937"/>
                  </a:cubicBezTo>
                  <a:close/>
                  <a:moveTo>
                    <a:pt x="1163966" y="238817"/>
                  </a:moveTo>
                  <a:cubicBezTo>
                    <a:pt x="1157520" y="236555"/>
                    <a:pt x="1153475" y="230205"/>
                    <a:pt x="1154091" y="223416"/>
                  </a:cubicBezTo>
                  <a:cubicBezTo>
                    <a:pt x="1154674" y="216871"/>
                    <a:pt x="1159543" y="211526"/>
                    <a:pt x="1166023" y="210357"/>
                  </a:cubicBezTo>
                  <a:cubicBezTo>
                    <a:pt x="1167566" y="210059"/>
                    <a:pt x="1169109" y="209867"/>
                    <a:pt x="1170652" y="209630"/>
                  </a:cubicBezTo>
                  <a:cubicBezTo>
                    <a:pt x="1172400" y="210168"/>
                    <a:pt x="1174149" y="210707"/>
                    <a:pt x="1175863" y="211248"/>
                  </a:cubicBezTo>
                  <a:cubicBezTo>
                    <a:pt x="1177132" y="212500"/>
                    <a:pt x="1178469" y="213689"/>
                    <a:pt x="1179669" y="215020"/>
                  </a:cubicBezTo>
                  <a:cubicBezTo>
                    <a:pt x="1184091" y="219861"/>
                    <a:pt x="1184743" y="227078"/>
                    <a:pt x="1181212" y="232618"/>
                  </a:cubicBezTo>
                  <a:cubicBezTo>
                    <a:pt x="1177543" y="238385"/>
                    <a:pt x="1170446" y="240940"/>
                    <a:pt x="1163966" y="238821"/>
                  </a:cubicBezTo>
                  <a:close/>
                  <a:moveTo>
                    <a:pt x="1089120" y="480813"/>
                  </a:moveTo>
                  <a:cubicBezTo>
                    <a:pt x="1096869" y="483275"/>
                    <a:pt x="1101291" y="491387"/>
                    <a:pt x="1099166" y="499221"/>
                  </a:cubicBezTo>
                  <a:cubicBezTo>
                    <a:pt x="1096732" y="506962"/>
                    <a:pt x="1088571" y="511358"/>
                    <a:pt x="1080754" y="509143"/>
                  </a:cubicBezTo>
                  <a:cubicBezTo>
                    <a:pt x="1072903" y="506966"/>
                    <a:pt x="1068275" y="498827"/>
                    <a:pt x="1070469" y="490965"/>
                  </a:cubicBezTo>
                  <a:cubicBezTo>
                    <a:pt x="1072629" y="483103"/>
                    <a:pt x="1080789" y="478498"/>
                    <a:pt x="1088640" y="480676"/>
                  </a:cubicBezTo>
                  <a:cubicBezTo>
                    <a:pt x="1088812" y="480720"/>
                    <a:pt x="1088949" y="480768"/>
                    <a:pt x="1089120" y="480816"/>
                  </a:cubicBezTo>
                  <a:close/>
                  <a:moveTo>
                    <a:pt x="1045166" y="624127"/>
                  </a:moveTo>
                  <a:cubicBezTo>
                    <a:pt x="1052914" y="626699"/>
                    <a:pt x="1057097" y="635064"/>
                    <a:pt x="1054526" y="642813"/>
                  </a:cubicBezTo>
                  <a:cubicBezTo>
                    <a:pt x="1051955" y="650558"/>
                    <a:pt x="1043589" y="654755"/>
                    <a:pt x="1035840" y="652183"/>
                  </a:cubicBezTo>
                  <a:cubicBezTo>
                    <a:pt x="1028091" y="649608"/>
                    <a:pt x="1023909" y="641246"/>
                    <a:pt x="1026480" y="633497"/>
                  </a:cubicBezTo>
                  <a:cubicBezTo>
                    <a:pt x="1029120" y="625793"/>
                    <a:pt x="1037417" y="621624"/>
                    <a:pt x="1045166" y="624134"/>
                  </a:cubicBezTo>
                  <a:close/>
                  <a:moveTo>
                    <a:pt x="952012" y="922330"/>
                  </a:moveTo>
                  <a:cubicBezTo>
                    <a:pt x="944229" y="919852"/>
                    <a:pt x="939943" y="911544"/>
                    <a:pt x="942446" y="903775"/>
                  </a:cubicBezTo>
                  <a:cubicBezTo>
                    <a:pt x="944914" y="896010"/>
                    <a:pt x="953212" y="891724"/>
                    <a:pt x="960994" y="894203"/>
                  </a:cubicBezTo>
                  <a:cubicBezTo>
                    <a:pt x="961132" y="894244"/>
                    <a:pt x="961234" y="894285"/>
                    <a:pt x="961372" y="894329"/>
                  </a:cubicBezTo>
                  <a:cubicBezTo>
                    <a:pt x="969120" y="896915"/>
                    <a:pt x="973269" y="905280"/>
                    <a:pt x="970697" y="913012"/>
                  </a:cubicBezTo>
                  <a:cubicBezTo>
                    <a:pt x="968126" y="920747"/>
                    <a:pt x="959760" y="924923"/>
                    <a:pt x="952012" y="922337"/>
                  </a:cubicBezTo>
                  <a:close/>
                  <a:moveTo>
                    <a:pt x="899554" y="1091829"/>
                  </a:moveTo>
                  <a:cubicBezTo>
                    <a:pt x="891771" y="1089408"/>
                    <a:pt x="887417" y="1081132"/>
                    <a:pt x="889817" y="1073342"/>
                  </a:cubicBezTo>
                  <a:cubicBezTo>
                    <a:pt x="892251" y="1065549"/>
                    <a:pt x="900549" y="1061198"/>
                    <a:pt x="908332" y="1063619"/>
                  </a:cubicBezTo>
                  <a:cubicBezTo>
                    <a:pt x="908434" y="1063660"/>
                    <a:pt x="908571" y="1063701"/>
                    <a:pt x="908709" y="1063745"/>
                  </a:cubicBezTo>
                  <a:cubicBezTo>
                    <a:pt x="916457" y="1066272"/>
                    <a:pt x="920709" y="1074611"/>
                    <a:pt x="918172" y="1082369"/>
                  </a:cubicBezTo>
                  <a:cubicBezTo>
                    <a:pt x="915635" y="1090125"/>
                    <a:pt x="907303" y="1094363"/>
                    <a:pt x="899554" y="1091836"/>
                  </a:cubicBezTo>
                  <a:close/>
                  <a:moveTo>
                    <a:pt x="866709" y="1198955"/>
                  </a:moveTo>
                  <a:cubicBezTo>
                    <a:pt x="874423" y="1201461"/>
                    <a:pt x="878709" y="1209683"/>
                    <a:pt x="876343" y="1217441"/>
                  </a:cubicBezTo>
                  <a:cubicBezTo>
                    <a:pt x="873669" y="1225091"/>
                    <a:pt x="865440" y="1229273"/>
                    <a:pt x="857692" y="1226922"/>
                  </a:cubicBezTo>
                  <a:cubicBezTo>
                    <a:pt x="849943" y="1224569"/>
                    <a:pt x="845520" y="1216372"/>
                    <a:pt x="847886" y="1208603"/>
                  </a:cubicBezTo>
                  <a:cubicBezTo>
                    <a:pt x="850251" y="1200837"/>
                    <a:pt x="858446" y="1196448"/>
                    <a:pt x="866194" y="1198800"/>
                  </a:cubicBezTo>
                  <a:cubicBezTo>
                    <a:pt x="866366" y="1198848"/>
                    <a:pt x="866537" y="1198903"/>
                    <a:pt x="866709" y="1198961"/>
                  </a:cubicBezTo>
                  <a:close/>
                  <a:moveTo>
                    <a:pt x="806194" y="1343640"/>
                  </a:moveTo>
                  <a:cubicBezTo>
                    <a:pt x="808663" y="1335899"/>
                    <a:pt x="816857" y="1331551"/>
                    <a:pt x="824640" y="1333872"/>
                  </a:cubicBezTo>
                  <a:cubicBezTo>
                    <a:pt x="832354" y="1336413"/>
                    <a:pt x="836674" y="1344576"/>
                    <a:pt x="834480" y="1352387"/>
                  </a:cubicBezTo>
                  <a:cubicBezTo>
                    <a:pt x="831977" y="1360108"/>
                    <a:pt x="823749" y="1364404"/>
                    <a:pt x="815966" y="1362052"/>
                  </a:cubicBezTo>
                  <a:cubicBezTo>
                    <a:pt x="808183" y="1359665"/>
                    <a:pt x="803829" y="1351430"/>
                    <a:pt x="806194" y="1343651"/>
                  </a:cubicBezTo>
                  <a:close/>
                  <a:moveTo>
                    <a:pt x="771429" y="1505256"/>
                  </a:moveTo>
                  <a:cubicBezTo>
                    <a:pt x="763611" y="1502795"/>
                    <a:pt x="759291" y="1494473"/>
                    <a:pt x="761760" y="1486673"/>
                  </a:cubicBezTo>
                  <a:cubicBezTo>
                    <a:pt x="764229" y="1478873"/>
                    <a:pt x="772526" y="1474543"/>
                    <a:pt x="780343" y="1477005"/>
                  </a:cubicBezTo>
                  <a:cubicBezTo>
                    <a:pt x="788160" y="1479467"/>
                    <a:pt x="792480" y="1487788"/>
                    <a:pt x="790012" y="1495595"/>
                  </a:cubicBezTo>
                  <a:cubicBezTo>
                    <a:pt x="787543" y="1503398"/>
                    <a:pt x="779246" y="1507728"/>
                    <a:pt x="771429" y="1505267"/>
                  </a:cubicBezTo>
                  <a:close/>
                  <a:moveTo>
                    <a:pt x="1028709" y="196835"/>
                  </a:moveTo>
                  <a:cubicBezTo>
                    <a:pt x="1022777" y="194644"/>
                    <a:pt x="1018834" y="188993"/>
                    <a:pt x="1018834" y="182675"/>
                  </a:cubicBezTo>
                  <a:cubicBezTo>
                    <a:pt x="1018903" y="175814"/>
                    <a:pt x="1023737" y="169927"/>
                    <a:pt x="1030457" y="168508"/>
                  </a:cubicBezTo>
                  <a:cubicBezTo>
                    <a:pt x="1031966" y="168165"/>
                    <a:pt x="1033475" y="167856"/>
                    <a:pt x="1034983" y="167534"/>
                  </a:cubicBezTo>
                  <a:lnTo>
                    <a:pt x="1041532" y="169557"/>
                  </a:lnTo>
                  <a:cubicBezTo>
                    <a:pt x="1042526" y="170716"/>
                    <a:pt x="1043486" y="171875"/>
                    <a:pt x="1044480" y="173030"/>
                  </a:cubicBezTo>
                  <a:cubicBezTo>
                    <a:pt x="1049074" y="178115"/>
                    <a:pt x="1049554" y="185685"/>
                    <a:pt x="1045646" y="191308"/>
                  </a:cubicBezTo>
                  <a:cubicBezTo>
                    <a:pt x="1041806" y="196646"/>
                    <a:pt x="1034949" y="198888"/>
                    <a:pt x="1028709" y="196845"/>
                  </a:cubicBezTo>
                  <a:close/>
                  <a:moveTo>
                    <a:pt x="724012" y="703368"/>
                  </a:moveTo>
                  <a:cubicBezTo>
                    <a:pt x="716263" y="701123"/>
                    <a:pt x="711771" y="693011"/>
                    <a:pt x="714034" y="685245"/>
                  </a:cubicBezTo>
                  <a:cubicBezTo>
                    <a:pt x="716263" y="677483"/>
                    <a:pt x="724389" y="673008"/>
                    <a:pt x="732137" y="675254"/>
                  </a:cubicBezTo>
                  <a:cubicBezTo>
                    <a:pt x="732275" y="675288"/>
                    <a:pt x="732377" y="675326"/>
                    <a:pt x="732514" y="675367"/>
                  </a:cubicBezTo>
                  <a:cubicBezTo>
                    <a:pt x="740263" y="677613"/>
                    <a:pt x="744754" y="685725"/>
                    <a:pt x="742492" y="693490"/>
                  </a:cubicBezTo>
                  <a:cubicBezTo>
                    <a:pt x="740263" y="701253"/>
                    <a:pt x="732137" y="705727"/>
                    <a:pt x="724389" y="703481"/>
                  </a:cubicBezTo>
                  <a:cubicBezTo>
                    <a:pt x="724251" y="703447"/>
                    <a:pt x="724148" y="703409"/>
                    <a:pt x="724012" y="703368"/>
                  </a:cubicBezTo>
                  <a:close/>
                  <a:moveTo>
                    <a:pt x="800469" y="406848"/>
                  </a:moveTo>
                  <a:cubicBezTo>
                    <a:pt x="802903" y="399100"/>
                    <a:pt x="811097" y="394718"/>
                    <a:pt x="818880" y="396984"/>
                  </a:cubicBezTo>
                  <a:cubicBezTo>
                    <a:pt x="826629" y="399480"/>
                    <a:pt x="830983" y="407657"/>
                    <a:pt x="828754" y="415475"/>
                  </a:cubicBezTo>
                  <a:cubicBezTo>
                    <a:pt x="826286" y="423213"/>
                    <a:pt x="818057" y="427550"/>
                    <a:pt x="810275" y="425243"/>
                  </a:cubicBezTo>
                  <a:cubicBezTo>
                    <a:pt x="802492" y="422849"/>
                    <a:pt x="798137" y="414631"/>
                    <a:pt x="800469" y="406848"/>
                  </a:cubicBezTo>
                  <a:close/>
                  <a:moveTo>
                    <a:pt x="765909" y="568451"/>
                  </a:moveTo>
                  <a:cubicBezTo>
                    <a:pt x="758091" y="566088"/>
                    <a:pt x="753669" y="557839"/>
                    <a:pt x="756034" y="550025"/>
                  </a:cubicBezTo>
                  <a:cubicBezTo>
                    <a:pt x="758400" y="542212"/>
                    <a:pt x="766663" y="537792"/>
                    <a:pt x="774446" y="540155"/>
                  </a:cubicBezTo>
                  <a:cubicBezTo>
                    <a:pt x="782263" y="542507"/>
                    <a:pt x="786686" y="550711"/>
                    <a:pt x="784354" y="558508"/>
                  </a:cubicBezTo>
                  <a:cubicBezTo>
                    <a:pt x="781920" y="566291"/>
                    <a:pt x="773726" y="570707"/>
                    <a:pt x="765909" y="568451"/>
                  </a:cubicBezTo>
                  <a:close/>
                  <a:moveTo>
                    <a:pt x="852034" y="289931"/>
                  </a:moveTo>
                  <a:cubicBezTo>
                    <a:pt x="844320" y="287541"/>
                    <a:pt x="840034" y="279353"/>
                    <a:pt x="842400" y="271649"/>
                  </a:cubicBezTo>
                  <a:cubicBezTo>
                    <a:pt x="844800" y="263942"/>
                    <a:pt x="852994" y="259632"/>
                    <a:pt x="860709" y="262025"/>
                  </a:cubicBezTo>
                  <a:cubicBezTo>
                    <a:pt x="860777" y="262056"/>
                    <a:pt x="860880" y="262087"/>
                    <a:pt x="860983" y="262118"/>
                  </a:cubicBezTo>
                  <a:cubicBezTo>
                    <a:pt x="868697" y="264508"/>
                    <a:pt x="872983" y="272695"/>
                    <a:pt x="870617" y="280399"/>
                  </a:cubicBezTo>
                  <a:cubicBezTo>
                    <a:pt x="868217" y="288107"/>
                    <a:pt x="860023" y="292416"/>
                    <a:pt x="852308" y="290023"/>
                  </a:cubicBezTo>
                  <a:cubicBezTo>
                    <a:pt x="852240" y="289992"/>
                    <a:pt x="852137" y="289961"/>
                    <a:pt x="852034" y="289931"/>
                  </a:cubicBezTo>
                  <a:close/>
                  <a:moveTo>
                    <a:pt x="894549" y="155219"/>
                  </a:moveTo>
                  <a:cubicBezTo>
                    <a:pt x="888206" y="153419"/>
                    <a:pt x="883783" y="147693"/>
                    <a:pt x="883646" y="141103"/>
                  </a:cubicBezTo>
                  <a:cubicBezTo>
                    <a:pt x="883577" y="134760"/>
                    <a:pt x="887589" y="129093"/>
                    <a:pt x="893589" y="127022"/>
                  </a:cubicBezTo>
                  <a:cubicBezTo>
                    <a:pt x="895475" y="126388"/>
                    <a:pt x="897429" y="125973"/>
                    <a:pt x="899314" y="125455"/>
                  </a:cubicBezTo>
                  <a:cubicBezTo>
                    <a:pt x="901509" y="126141"/>
                    <a:pt x="903669" y="126806"/>
                    <a:pt x="905863" y="127481"/>
                  </a:cubicBezTo>
                  <a:cubicBezTo>
                    <a:pt x="907063" y="128760"/>
                    <a:pt x="908366" y="129991"/>
                    <a:pt x="909532" y="131335"/>
                  </a:cubicBezTo>
                  <a:cubicBezTo>
                    <a:pt x="913714" y="136108"/>
                    <a:pt x="914297" y="143037"/>
                    <a:pt x="911006" y="148454"/>
                  </a:cubicBezTo>
                  <a:cubicBezTo>
                    <a:pt x="907646" y="154125"/>
                    <a:pt x="900926" y="156881"/>
                    <a:pt x="894549" y="155219"/>
                  </a:cubicBezTo>
                  <a:close/>
                  <a:moveTo>
                    <a:pt x="758674" y="113078"/>
                  </a:moveTo>
                  <a:cubicBezTo>
                    <a:pt x="752469" y="110976"/>
                    <a:pt x="748354" y="105055"/>
                    <a:pt x="748594" y="98503"/>
                  </a:cubicBezTo>
                  <a:cubicBezTo>
                    <a:pt x="748766" y="91670"/>
                    <a:pt x="753669" y="85879"/>
                    <a:pt x="760389" y="84611"/>
                  </a:cubicBezTo>
                  <a:cubicBezTo>
                    <a:pt x="761897" y="84268"/>
                    <a:pt x="763440" y="84052"/>
                    <a:pt x="764949" y="83774"/>
                  </a:cubicBezTo>
                  <a:lnTo>
                    <a:pt x="770194" y="85392"/>
                  </a:lnTo>
                  <a:cubicBezTo>
                    <a:pt x="771326" y="86459"/>
                    <a:pt x="772526" y="87480"/>
                    <a:pt x="773623" y="88595"/>
                  </a:cubicBezTo>
                  <a:cubicBezTo>
                    <a:pt x="778457" y="93391"/>
                    <a:pt x="779383" y="100886"/>
                    <a:pt x="775817" y="106697"/>
                  </a:cubicBezTo>
                  <a:cubicBezTo>
                    <a:pt x="772217" y="112461"/>
                    <a:pt x="765189" y="115080"/>
                    <a:pt x="758674" y="113078"/>
                  </a:cubicBezTo>
                  <a:close/>
                  <a:moveTo>
                    <a:pt x="725554" y="220108"/>
                  </a:moveTo>
                  <a:cubicBezTo>
                    <a:pt x="733269" y="222491"/>
                    <a:pt x="737589" y="230668"/>
                    <a:pt x="735189" y="238379"/>
                  </a:cubicBezTo>
                  <a:cubicBezTo>
                    <a:pt x="732823" y="246086"/>
                    <a:pt x="724629" y="250406"/>
                    <a:pt x="716914" y="248023"/>
                  </a:cubicBezTo>
                  <a:cubicBezTo>
                    <a:pt x="709269" y="245657"/>
                    <a:pt x="704949" y="237559"/>
                    <a:pt x="707246" y="229879"/>
                  </a:cubicBezTo>
                  <a:cubicBezTo>
                    <a:pt x="709577" y="222141"/>
                    <a:pt x="717737" y="217756"/>
                    <a:pt x="725451" y="220080"/>
                  </a:cubicBezTo>
                  <a:cubicBezTo>
                    <a:pt x="725486" y="220091"/>
                    <a:pt x="725520" y="220097"/>
                    <a:pt x="725554" y="220108"/>
                  </a:cubicBezTo>
                  <a:close/>
                  <a:moveTo>
                    <a:pt x="332777" y="1486495"/>
                  </a:moveTo>
                  <a:cubicBezTo>
                    <a:pt x="340457" y="1488943"/>
                    <a:pt x="344674" y="1497148"/>
                    <a:pt x="342240" y="1504821"/>
                  </a:cubicBezTo>
                  <a:cubicBezTo>
                    <a:pt x="339771" y="1512491"/>
                    <a:pt x="331577" y="1516725"/>
                    <a:pt x="323897" y="1514277"/>
                  </a:cubicBezTo>
                  <a:cubicBezTo>
                    <a:pt x="316286" y="1511850"/>
                    <a:pt x="312069" y="1503755"/>
                    <a:pt x="314400" y="1496119"/>
                  </a:cubicBezTo>
                  <a:cubicBezTo>
                    <a:pt x="316731" y="1488425"/>
                    <a:pt x="324891" y="1484088"/>
                    <a:pt x="332571" y="1486433"/>
                  </a:cubicBezTo>
                  <a:cubicBezTo>
                    <a:pt x="332640" y="1486454"/>
                    <a:pt x="332709" y="1486475"/>
                    <a:pt x="332777" y="1486495"/>
                  </a:cubicBezTo>
                  <a:close/>
                  <a:moveTo>
                    <a:pt x="624000" y="71301"/>
                  </a:moveTo>
                  <a:cubicBezTo>
                    <a:pt x="617726" y="69364"/>
                    <a:pt x="613406" y="63600"/>
                    <a:pt x="613337" y="57031"/>
                  </a:cubicBezTo>
                  <a:cubicBezTo>
                    <a:pt x="613372" y="50181"/>
                    <a:pt x="618137" y="44263"/>
                    <a:pt x="624823" y="42761"/>
                  </a:cubicBezTo>
                  <a:cubicBezTo>
                    <a:pt x="626297" y="42388"/>
                    <a:pt x="627806" y="42045"/>
                    <a:pt x="629280" y="41685"/>
                  </a:cubicBezTo>
                  <a:cubicBezTo>
                    <a:pt x="631475" y="42371"/>
                    <a:pt x="633635" y="43036"/>
                    <a:pt x="635829" y="43711"/>
                  </a:cubicBezTo>
                  <a:cubicBezTo>
                    <a:pt x="636857" y="44849"/>
                    <a:pt x="637886" y="45984"/>
                    <a:pt x="638880" y="47140"/>
                  </a:cubicBezTo>
                  <a:cubicBezTo>
                    <a:pt x="643509" y="52180"/>
                    <a:pt x="644057" y="59747"/>
                    <a:pt x="640217" y="65407"/>
                  </a:cubicBezTo>
                  <a:cubicBezTo>
                    <a:pt x="636583" y="70574"/>
                    <a:pt x="630103" y="72926"/>
                    <a:pt x="624000" y="71301"/>
                  </a:cubicBezTo>
                  <a:close/>
                  <a:moveTo>
                    <a:pt x="185692" y="1017909"/>
                  </a:moveTo>
                  <a:cubicBezTo>
                    <a:pt x="178903" y="1017590"/>
                    <a:pt x="173212" y="1012663"/>
                    <a:pt x="171909" y="1005984"/>
                  </a:cubicBezTo>
                  <a:cubicBezTo>
                    <a:pt x="171463" y="1004051"/>
                    <a:pt x="170846" y="1002155"/>
                    <a:pt x="170332" y="1000242"/>
                  </a:cubicBezTo>
                  <a:cubicBezTo>
                    <a:pt x="170743" y="998939"/>
                    <a:pt x="171154" y="997632"/>
                    <a:pt x="171532" y="996329"/>
                  </a:cubicBezTo>
                  <a:cubicBezTo>
                    <a:pt x="173074" y="995105"/>
                    <a:pt x="174686" y="993957"/>
                    <a:pt x="176160" y="992647"/>
                  </a:cubicBezTo>
                  <a:cubicBezTo>
                    <a:pt x="181097" y="987971"/>
                    <a:pt x="188571" y="987213"/>
                    <a:pt x="194332" y="990802"/>
                  </a:cubicBezTo>
                  <a:cubicBezTo>
                    <a:pt x="199749" y="994430"/>
                    <a:pt x="202320" y="1001095"/>
                    <a:pt x="200674" y="1007421"/>
                  </a:cubicBezTo>
                  <a:cubicBezTo>
                    <a:pt x="198617" y="1013894"/>
                    <a:pt x="192480" y="1018190"/>
                    <a:pt x="185692" y="1017909"/>
                  </a:cubicBezTo>
                  <a:close/>
                  <a:moveTo>
                    <a:pt x="408720" y="300134"/>
                  </a:moveTo>
                  <a:cubicBezTo>
                    <a:pt x="401931" y="299890"/>
                    <a:pt x="396137" y="295084"/>
                    <a:pt x="394663" y="288443"/>
                  </a:cubicBezTo>
                  <a:cubicBezTo>
                    <a:pt x="394217" y="286560"/>
                    <a:pt x="393463" y="284743"/>
                    <a:pt x="392880" y="282895"/>
                  </a:cubicBezTo>
                  <a:cubicBezTo>
                    <a:pt x="393291" y="281589"/>
                    <a:pt x="393669" y="280286"/>
                    <a:pt x="394080" y="278983"/>
                  </a:cubicBezTo>
                  <a:cubicBezTo>
                    <a:pt x="395589" y="277660"/>
                    <a:pt x="397132" y="276381"/>
                    <a:pt x="398606" y="275009"/>
                  </a:cubicBezTo>
                  <a:cubicBezTo>
                    <a:pt x="403372" y="270131"/>
                    <a:pt x="410880" y="269212"/>
                    <a:pt x="416674" y="272805"/>
                  </a:cubicBezTo>
                  <a:cubicBezTo>
                    <a:pt x="422468" y="276336"/>
                    <a:pt x="425212" y="283327"/>
                    <a:pt x="423291" y="289852"/>
                  </a:cubicBezTo>
                  <a:cubicBezTo>
                    <a:pt x="421097" y="296016"/>
                    <a:pt x="415269" y="300134"/>
                    <a:pt x="408720" y="300134"/>
                  </a:cubicBezTo>
                  <a:close/>
                  <a:moveTo>
                    <a:pt x="451029" y="164973"/>
                  </a:moveTo>
                  <a:cubicBezTo>
                    <a:pt x="443966" y="164949"/>
                    <a:pt x="437897" y="159936"/>
                    <a:pt x="436526" y="153000"/>
                  </a:cubicBezTo>
                  <a:cubicBezTo>
                    <a:pt x="436080" y="151067"/>
                    <a:pt x="435463" y="149167"/>
                    <a:pt x="434949" y="147251"/>
                  </a:cubicBezTo>
                  <a:lnTo>
                    <a:pt x="436183" y="143339"/>
                  </a:lnTo>
                  <a:cubicBezTo>
                    <a:pt x="437692" y="142115"/>
                    <a:pt x="439303" y="140966"/>
                    <a:pt x="440743" y="139656"/>
                  </a:cubicBezTo>
                  <a:cubicBezTo>
                    <a:pt x="445680" y="134973"/>
                    <a:pt x="453154" y="134205"/>
                    <a:pt x="458949" y="137784"/>
                  </a:cubicBezTo>
                  <a:cubicBezTo>
                    <a:pt x="465840" y="142070"/>
                    <a:pt x="467966" y="151135"/>
                    <a:pt x="463680" y="158030"/>
                  </a:cubicBezTo>
                  <a:cubicBezTo>
                    <a:pt x="460972" y="162398"/>
                    <a:pt x="456172" y="165028"/>
                    <a:pt x="451029" y="164973"/>
                  </a:cubicBezTo>
                  <a:close/>
                  <a:moveTo>
                    <a:pt x="491280" y="29863"/>
                  </a:moveTo>
                  <a:cubicBezTo>
                    <a:pt x="485246" y="29119"/>
                    <a:pt x="480240" y="24765"/>
                    <a:pt x="478697" y="18868"/>
                  </a:cubicBezTo>
                  <a:cubicBezTo>
                    <a:pt x="478080" y="16468"/>
                    <a:pt x="477600" y="14030"/>
                    <a:pt x="477017" y="11606"/>
                  </a:cubicBezTo>
                  <a:lnTo>
                    <a:pt x="477840" y="8997"/>
                  </a:lnTo>
                  <a:cubicBezTo>
                    <a:pt x="482674" y="4354"/>
                    <a:pt x="487577" y="-147"/>
                    <a:pt x="494949" y="4"/>
                  </a:cubicBezTo>
                  <a:cubicBezTo>
                    <a:pt x="496663" y="542"/>
                    <a:pt x="498411" y="1084"/>
                    <a:pt x="500160" y="1622"/>
                  </a:cubicBezTo>
                  <a:cubicBezTo>
                    <a:pt x="501429" y="2884"/>
                    <a:pt x="502731" y="4090"/>
                    <a:pt x="503931" y="5421"/>
                  </a:cubicBezTo>
                  <a:cubicBezTo>
                    <a:pt x="507806" y="9796"/>
                    <a:pt x="508766" y="16025"/>
                    <a:pt x="506366" y="21353"/>
                  </a:cubicBezTo>
                  <a:cubicBezTo>
                    <a:pt x="503589" y="27045"/>
                    <a:pt x="497589" y="30432"/>
                    <a:pt x="491280" y="29863"/>
                  </a:cubicBezTo>
                  <a:close/>
                  <a:moveTo>
                    <a:pt x="372720" y="416133"/>
                  </a:moveTo>
                  <a:cubicBezTo>
                    <a:pt x="379577" y="420446"/>
                    <a:pt x="381635" y="429491"/>
                    <a:pt x="377314" y="436337"/>
                  </a:cubicBezTo>
                  <a:cubicBezTo>
                    <a:pt x="374400" y="440952"/>
                    <a:pt x="369189" y="443572"/>
                    <a:pt x="363737" y="443133"/>
                  </a:cubicBezTo>
                  <a:cubicBezTo>
                    <a:pt x="357154" y="442766"/>
                    <a:pt x="351669" y="438045"/>
                    <a:pt x="350297" y="431609"/>
                  </a:cubicBezTo>
                  <a:lnTo>
                    <a:pt x="348754" y="425061"/>
                  </a:lnTo>
                  <a:lnTo>
                    <a:pt x="349577" y="422452"/>
                  </a:lnTo>
                  <a:cubicBezTo>
                    <a:pt x="351223" y="420916"/>
                    <a:pt x="352869" y="419366"/>
                    <a:pt x="354514" y="417844"/>
                  </a:cubicBezTo>
                  <a:cubicBezTo>
                    <a:pt x="359451" y="413099"/>
                    <a:pt x="366994" y="412389"/>
                    <a:pt x="372720" y="416133"/>
                  </a:cubicBezTo>
                  <a:close/>
                  <a:moveTo>
                    <a:pt x="330617" y="551150"/>
                  </a:moveTo>
                  <a:cubicBezTo>
                    <a:pt x="337474" y="555497"/>
                    <a:pt x="339532" y="564590"/>
                    <a:pt x="335177" y="571461"/>
                  </a:cubicBezTo>
                  <a:cubicBezTo>
                    <a:pt x="330857" y="578335"/>
                    <a:pt x="321737" y="580382"/>
                    <a:pt x="314880" y="576034"/>
                  </a:cubicBezTo>
                  <a:cubicBezTo>
                    <a:pt x="311451" y="573868"/>
                    <a:pt x="309086" y="570388"/>
                    <a:pt x="308297" y="566410"/>
                  </a:cubicBezTo>
                  <a:cubicBezTo>
                    <a:pt x="307852" y="564487"/>
                    <a:pt x="307234" y="562605"/>
                    <a:pt x="306686" y="560702"/>
                  </a:cubicBezTo>
                  <a:cubicBezTo>
                    <a:pt x="307097" y="559399"/>
                    <a:pt x="307509" y="558096"/>
                    <a:pt x="307886" y="556790"/>
                  </a:cubicBezTo>
                  <a:cubicBezTo>
                    <a:pt x="309429" y="555546"/>
                    <a:pt x="311006" y="554369"/>
                    <a:pt x="312480" y="553046"/>
                  </a:cubicBezTo>
                  <a:cubicBezTo>
                    <a:pt x="317383" y="548338"/>
                    <a:pt x="324857" y="547557"/>
                    <a:pt x="330617" y="551150"/>
                  </a:cubicBezTo>
                  <a:close/>
                  <a:moveTo>
                    <a:pt x="288411" y="686054"/>
                  </a:moveTo>
                  <a:cubicBezTo>
                    <a:pt x="295406" y="690113"/>
                    <a:pt x="297806" y="699086"/>
                    <a:pt x="293760" y="706097"/>
                  </a:cubicBezTo>
                  <a:cubicBezTo>
                    <a:pt x="291051" y="710771"/>
                    <a:pt x="285977" y="713579"/>
                    <a:pt x="280594" y="713407"/>
                  </a:cubicBezTo>
                  <a:cubicBezTo>
                    <a:pt x="273771" y="713311"/>
                    <a:pt x="267909" y="708518"/>
                    <a:pt x="266468" y="701850"/>
                  </a:cubicBezTo>
                  <a:cubicBezTo>
                    <a:pt x="265989" y="699981"/>
                    <a:pt x="265234" y="698181"/>
                    <a:pt x="264617" y="696347"/>
                  </a:cubicBezTo>
                  <a:cubicBezTo>
                    <a:pt x="265029" y="695044"/>
                    <a:pt x="265406" y="693737"/>
                    <a:pt x="265817" y="692435"/>
                  </a:cubicBezTo>
                  <a:cubicBezTo>
                    <a:pt x="267326" y="691097"/>
                    <a:pt x="268869" y="689801"/>
                    <a:pt x="270308" y="688416"/>
                  </a:cubicBezTo>
                  <a:cubicBezTo>
                    <a:pt x="275074" y="683517"/>
                    <a:pt x="282549" y="682540"/>
                    <a:pt x="288411" y="686054"/>
                  </a:cubicBezTo>
                  <a:close/>
                  <a:moveTo>
                    <a:pt x="236366" y="855868"/>
                  </a:moveTo>
                  <a:cubicBezTo>
                    <a:pt x="243189" y="860201"/>
                    <a:pt x="245212" y="869246"/>
                    <a:pt x="240891" y="876072"/>
                  </a:cubicBezTo>
                  <a:cubicBezTo>
                    <a:pt x="238080" y="880471"/>
                    <a:pt x="233177" y="883056"/>
                    <a:pt x="227966" y="882857"/>
                  </a:cubicBezTo>
                  <a:cubicBezTo>
                    <a:pt x="221143" y="882741"/>
                    <a:pt x="215280" y="877896"/>
                    <a:pt x="213909" y="871200"/>
                  </a:cubicBezTo>
                  <a:cubicBezTo>
                    <a:pt x="213394" y="869010"/>
                    <a:pt x="212914" y="866808"/>
                    <a:pt x="212400" y="864614"/>
                  </a:cubicBezTo>
                  <a:lnTo>
                    <a:pt x="213223" y="862005"/>
                  </a:lnTo>
                  <a:cubicBezTo>
                    <a:pt x="214869" y="860486"/>
                    <a:pt x="216514" y="858960"/>
                    <a:pt x="218194" y="857448"/>
                  </a:cubicBezTo>
                  <a:cubicBezTo>
                    <a:pt x="223132" y="852707"/>
                    <a:pt x="230709" y="852048"/>
                    <a:pt x="236366" y="855868"/>
                  </a:cubicBezTo>
                  <a:close/>
                  <a:moveTo>
                    <a:pt x="152057" y="1125789"/>
                  </a:moveTo>
                  <a:cubicBezTo>
                    <a:pt x="157852" y="1129324"/>
                    <a:pt x="160560" y="1136321"/>
                    <a:pt x="158640" y="1142843"/>
                  </a:cubicBezTo>
                  <a:cubicBezTo>
                    <a:pt x="156514" y="1149031"/>
                    <a:pt x="150686" y="1153166"/>
                    <a:pt x="144137" y="1153097"/>
                  </a:cubicBezTo>
                  <a:cubicBezTo>
                    <a:pt x="137314" y="1152888"/>
                    <a:pt x="131520" y="1148088"/>
                    <a:pt x="130046" y="1141440"/>
                  </a:cubicBezTo>
                  <a:cubicBezTo>
                    <a:pt x="129600" y="1139555"/>
                    <a:pt x="128846" y="1137734"/>
                    <a:pt x="128263" y="1135886"/>
                  </a:cubicBezTo>
                  <a:cubicBezTo>
                    <a:pt x="128640" y="1134580"/>
                    <a:pt x="129051" y="1133277"/>
                    <a:pt x="129463" y="1131974"/>
                  </a:cubicBezTo>
                  <a:cubicBezTo>
                    <a:pt x="130972" y="1130651"/>
                    <a:pt x="132514" y="1129372"/>
                    <a:pt x="133955" y="1128000"/>
                  </a:cubicBezTo>
                  <a:cubicBezTo>
                    <a:pt x="138720" y="1123128"/>
                    <a:pt x="146263" y="1122213"/>
                    <a:pt x="152057" y="1125789"/>
                  </a:cubicBezTo>
                  <a:close/>
                  <a:moveTo>
                    <a:pt x="107520" y="1268709"/>
                  </a:moveTo>
                  <a:cubicBezTo>
                    <a:pt x="113314" y="1272275"/>
                    <a:pt x="116091" y="1279242"/>
                    <a:pt x="114308" y="1285817"/>
                  </a:cubicBezTo>
                  <a:cubicBezTo>
                    <a:pt x="112183" y="1292311"/>
                    <a:pt x="105943" y="1296546"/>
                    <a:pt x="99120" y="1296103"/>
                  </a:cubicBezTo>
                  <a:cubicBezTo>
                    <a:pt x="92537" y="1295757"/>
                    <a:pt x="87051" y="1291039"/>
                    <a:pt x="85680" y="1284604"/>
                  </a:cubicBezTo>
                  <a:lnTo>
                    <a:pt x="84137" y="1278045"/>
                  </a:lnTo>
                  <a:lnTo>
                    <a:pt x="84960" y="1275439"/>
                  </a:lnTo>
                  <a:cubicBezTo>
                    <a:pt x="86606" y="1273900"/>
                    <a:pt x="88251" y="1272353"/>
                    <a:pt x="89897" y="1270831"/>
                  </a:cubicBezTo>
                  <a:cubicBezTo>
                    <a:pt x="94628" y="1266278"/>
                    <a:pt x="101829" y="1265414"/>
                    <a:pt x="107520" y="1268709"/>
                  </a:cubicBezTo>
                  <a:close/>
                  <a:moveTo>
                    <a:pt x="66034" y="1404138"/>
                  </a:moveTo>
                  <a:cubicBezTo>
                    <a:pt x="72960" y="1408409"/>
                    <a:pt x="75086" y="1417475"/>
                    <a:pt x="70800" y="1424383"/>
                  </a:cubicBezTo>
                  <a:cubicBezTo>
                    <a:pt x="68126" y="1428734"/>
                    <a:pt x="63360" y="1431374"/>
                    <a:pt x="58251" y="1431357"/>
                  </a:cubicBezTo>
                  <a:cubicBezTo>
                    <a:pt x="51189" y="1431333"/>
                    <a:pt x="45086" y="1426348"/>
                    <a:pt x="43680" y="1419419"/>
                  </a:cubicBezTo>
                  <a:cubicBezTo>
                    <a:pt x="43234" y="1417495"/>
                    <a:pt x="42617" y="1415613"/>
                    <a:pt x="42069" y="1413710"/>
                  </a:cubicBezTo>
                  <a:cubicBezTo>
                    <a:pt x="42480" y="1412407"/>
                    <a:pt x="42891" y="1411101"/>
                    <a:pt x="43269" y="1409798"/>
                  </a:cubicBezTo>
                  <a:cubicBezTo>
                    <a:pt x="44812" y="1408553"/>
                    <a:pt x="46389" y="1407371"/>
                    <a:pt x="47863" y="1406047"/>
                  </a:cubicBezTo>
                  <a:cubicBezTo>
                    <a:pt x="52766" y="1401312"/>
                    <a:pt x="60240" y="1400517"/>
                    <a:pt x="66034" y="1404120"/>
                  </a:cubicBezTo>
                  <a:close/>
                  <a:moveTo>
                    <a:pt x="24343" y="1539477"/>
                  </a:moveTo>
                  <a:cubicBezTo>
                    <a:pt x="30000" y="1543245"/>
                    <a:pt x="32434" y="1550373"/>
                    <a:pt x="30206" y="1556812"/>
                  </a:cubicBezTo>
                  <a:cubicBezTo>
                    <a:pt x="27532" y="1563635"/>
                    <a:pt x="20366" y="1567602"/>
                    <a:pt x="13166" y="1566278"/>
                  </a:cubicBezTo>
                  <a:cubicBezTo>
                    <a:pt x="7474" y="1565044"/>
                    <a:pt x="3017" y="1560566"/>
                    <a:pt x="1852" y="1554857"/>
                  </a:cubicBezTo>
                  <a:cubicBezTo>
                    <a:pt x="1337" y="1552989"/>
                    <a:pt x="617" y="1551185"/>
                    <a:pt x="0" y="1549355"/>
                  </a:cubicBezTo>
                  <a:cubicBezTo>
                    <a:pt x="377" y="1548052"/>
                    <a:pt x="789" y="1546745"/>
                    <a:pt x="1200" y="1545443"/>
                  </a:cubicBezTo>
                  <a:cubicBezTo>
                    <a:pt x="2709" y="1544102"/>
                    <a:pt x="4251" y="1542806"/>
                    <a:pt x="5692" y="1541421"/>
                  </a:cubicBezTo>
                  <a:cubicBezTo>
                    <a:pt x="10628" y="1536357"/>
                    <a:pt x="18480" y="1535531"/>
                    <a:pt x="24343" y="1539460"/>
                  </a:cubicBezTo>
                  <a:close/>
                  <a:moveTo>
                    <a:pt x="155897" y="1579526"/>
                  </a:moveTo>
                  <a:cubicBezTo>
                    <a:pt x="163680" y="1582180"/>
                    <a:pt x="167829" y="1590635"/>
                    <a:pt x="165189" y="1598414"/>
                  </a:cubicBezTo>
                  <a:cubicBezTo>
                    <a:pt x="162617" y="1605964"/>
                    <a:pt x="154526" y="1610140"/>
                    <a:pt x="146880" y="1607880"/>
                  </a:cubicBezTo>
                  <a:cubicBezTo>
                    <a:pt x="139200" y="1605247"/>
                    <a:pt x="135017" y="1596967"/>
                    <a:pt x="137451" y="1589219"/>
                  </a:cubicBezTo>
                  <a:cubicBezTo>
                    <a:pt x="139886" y="1581463"/>
                    <a:pt x="148115" y="1577126"/>
                    <a:pt x="155897" y="1579509"/>
                  </a:cubicBezTo>
                  <a:close/>
                  <a:moveTo>
                    <a:pt x="317314" y="1059326"/>
                  </a:moveTo>
                  <a:cubicBezTo>
                    <a:pt x="309566" y="1056977"/>
                    <a:pt x="305177" y="1048783"/>
                    <a:pt x="307509" y="1041021"/>
                  </a:cubicBezTo>
                  <a:cubicBezTo>
                    <a:pt x="307509" y="1041021"/>
                    <a:pt x="307509" y="1041017"/>
                    <a:pt x="307509" y="1041017"/>
                  </a:cubicBezTo>
                  <a:cubicBezTo>
                    <a:pt x="309874" y="1033300"/>
                    <a:pt x="318034" y="1028959"/>
                    <a:pt x="325749" y="1031325"/>
                  </a:cubicBezTo>
                  <a:cubicBezTo>
                    <a:pt x="333497" y="1033691"/>
                    <a:pt x="337817" y="1041864"/>
                    <a:pt x="335451" y="1049582"/>
                  </a:cubicBezTo>
                  <a:cubicBezTo>
                    <a:pt x="333120" y="1057255"/>
                    <a:pt x="324994" y="1061599"/>
                    <a:pt x="317314" y="1059309"/>
                  </a:cubicBezTo>
                  <a:close/>
                  <a:moveTo>
                    <a:pt x="590606" y="178252"/>
                  </a:moveTo>
                  <a:cubicBezTo>
                    <a:pt x="598217" y="180563"/>
                    <a:pt x="602503" y="188603"/>
                    <a:pt x="600206" y="196214"/>
                  </a:cubicBezTo>
                  <a:cubicBezTo>
                    <a:pt x="600172" y="196354"/>
                    <a:pt x="600103" y="196492"/>
                    <a:pt x="600069" y="196629"/>
                  </a:cubicBezTo>
                  <a:cubicBezTo>
                    <a:pt x="597635" y="204316"/>
                    <a:pt x="589406" y="208564"/>
                    <a:pt x="581726" y="206112"/>
                  </a:cubicBezTo>
                  <a:cubicBezTo>
                    <a:pt x="574012" y="203661"/>
                    <a:pt x="569795" y="195443"/>
                    <a:pt x="572229" y="187756"/>
                  </a:cubicBezTo>
                  <a:cubicBezTo>
                    <a:pt x="574526" y="180120"/>
                    <a:pt x="582583" y="175797"/>
                    <a:pt x="590229" y="178097"/>
                  </a:cubicBezTo>
                  <a:cubicBezTo>
                    <a:pt x="590332" y="178139"/>
                    <a:pt x="590469" y="178180"/>
                    <a:pt x="590606" y="178221"/>
                  </a:cubicBezTo>
                  <a:close/>
                  <a:moveTo>
                    <a:pt x="513737" y="474857"/>
                  </a:moveTo>
                  <a:cubicBezTo>
                    <a:pt x="511200" y="482520"/>
                    <a:pt x="502937" y="486683"/>
                    <a:pt x="495291" y="484159"/>
                  </a:cubicBezTo>
                  <a:cubicBezTo>
                    <a:pt x="487611" y="481632"/>
                    <a:pt x="483463" y="473373"/>
                    <a:pt x="486000" y="465710"/>
                  </a:cubicBezTo>
                  <a:cubicBezTo>
                    <a:pt x="488503" y="458095"/>
                    <a:pt x="496663" y="453926"/>
                    <a:pt x="504308" y="456367"/>
                  </a:cubicBezTo>
                  <a:cubicBezTo>
                    <a:pt x="512023" y="458867"/>
                    <a:pt x="516240" y="467136"/>
                    <a:pt x="513737" y="474840"/>
                  </a:cubicBezTo>
                  <a:close/>
                  <a:moveTo>
                    <a:pt x="548503" y="313115"/>
                  </a:moveTo>
                  <a:cubicBezTo>
                    <a:pt x="556354" y="315388"/>
                    <a:pt x="560846" y="323582"/>
                    <a:pt x="558583" y="331416"/>
                  </a:cubicBezTo>
                  <a:cubicBezTo>
                    <a:pt x="556320" y="339254"/>
                    <a:pt x="548126" y="343766"/>
                    <a:pt x="540275" y="341493"/>
                  </a:cubicBezTo>
                  <a:cubicBezTo>
                    <a:pt x="532457" y="339223"/>
                    <a:pt x="527931" y="331029"/>
                    <a:pt x="530194" y="323191"/>
                  </a:cubicBezTo>
                  <a:cubicBezTo>
                    <a:pt x="530194" y="323160"/>
                    <a:pt x="530229" y="323126"/>
                    <a:pt x="530229" y="323095"/>
                  </a:cubicBezTo>
                  <a:cubicBezTo>
                    <a:pt x="532492" y="315299"/>
                    <a:pt x="540652" y="310814"/>
                    <a:pt x="548434" y="313080"/>
                  </a:cubicBezTo>
                  <a:cubicBezTo>
                    <a:pt x="548469" y="313087"/>
                    <a:pt x="548469" y="313091"/>
                    <a:pt x="548503" y="313097"/>
                  </a:cubicBezTo>
                  <a:close/>
                  <a:moveTo>
                    <a:pt x="462069" y="591473"/>
                  </a:moveTo>
                  <a:cubicBezTo>
                    <a:pt x="469817" y="593747"/>
                    <a:pt x="474275" y="601882"/>
                    <a:pt x="472012" y="609641"/>
                  </a:cubicBezTo>
                  <a:cubicBezTo>
                    <a:pt x="469714" y="617400"/>
                    <a:pt x="461589" y="621844"/>
                    <a:pt x="453840" y="619570"/>
                  </a:cubicBezTo>
                  <a:cubicBezTo>
                    <a:pt x="446091" y="617297"/>
                    <a:pt x="441635" y="609172"/>
                    <a:pt x="443897" y="601416"/>
                  </a:cubicBezTo>
                  <a:cubicBezTo>
                    <a:pt x="445989" y="593743"/>
                    <a:pt x="453909" y="589221"/>
                    <a:pt x="461589" y="591312"/>
                  </a:cubicBezTo>
                  <a:cubicBezTo>
                    <a:pt x="461760" y="591357"/>
                    <a:pt x="461897" y="591405"/>
                    <a:pt x="462069" y="591456"/>
                  </a:cubicBezTo>
                  <a:close/>
                  <a:moveTo>
                    <a:pt x="402034" y="736368"/>
                  </a:moveTo>
                  <a:cubicBezTo>
                    <a:pt x="404332" y="728630"/>
                    <a:pt x="412423" y="724204"/>
                    <a:pt x="420172" y="726487"/>
                  </a:cubicBezTo>
                  <a:cubicBezTo>
                    <a:pt x="427920" y="728767"/>
                    <a:pt x="432343" y="736893"/>
                    <a:pt x="430046" y="744631"/>
                  </a:cubicBezTo>
                  <a:cubicBezTo>
                    <a:pt x="430046" y="744720"/>
                    <a:pt x="430012" y="744813"/>
                    <a:pt x="429977" y="744902"/>
                  </a:cubicBezTo>
                  <a:cubicBezTo>
                    <a:pt x="427611" y="752620"/>
                    <a:pt x="419451" y="756960"/>
                    <a:pt x="411737" y="754598"/>
                  </a:cubicBezTo>
                  <a:cubicBezTo>
                    <a:pt x="404023" y="752236"/>
                    <a:pt x="399669" y="744069"/>
                    <a:pt x="402034" y="736351"/>
                  </a:cubicBezTo>
                  <a:close/>
                  <a:moveTo>
                    <a:pt x="359349" y="924271"/>
                  </a:moveTo>
                  <a:cubicBezTo>
                    <a:pt x="351497" y="922094"/>
                    <a:pt x="346869" y="913954"/>
                    <a:pt x="349063" y="906093"/>
                  </a:cubicBezTo>
                  <a:cubicBezTo>
                    <a:pt x="351223" y="898231"/>
                    <a:pt x="359383" y="893627"/>
                    <a:pt x="367234" y="895804"/>
                  </a:cubicBezTo>
                  <a:cubicBezTo>
                    <a:pt x="375086" y="897984"/>
                    <a:pt x="379714" y="906120"/>
                    <a:pt x="377520" y="913982"/>
                  </a:cubicBezTo>
                  <a:cubicBezTo>
                    <a:pt x="377520" y="914030"/>
                    <a:pt x="377486" y="914082"/>
                    <a:pt x="377486" y="914129"/>
                  </a:cubicBezTo>
                  <a:cubicBezTo>
                    <a:pt x="375291" y="921923"/>
                    <a:pt x="367200" y="926462"/>
                    <a:pt x="359417" y="924271"/>
                  </a:cubicBezTo>
                  <a:cubicBezTo>
                    <a:pt x="359383" y="924264"/>
                    <a:pt x="359383" y="924261"/>
                    <a:pt x="359349" y="924254"/>
                  </a:cubicBezTo>
                  <a:close/>
                  <a:moveTo>
                    <a:pt x="283749" y="1166095"/>
                  </a:moveTo>
                  <a:cubicBezTo>
                    <a:pt x="291600" y="1168303"/>
                    <a:pt x="296160" y="1176446"/>
                    <a:pt x="293931" y="1184284"/>
                  </a:cubicBezTo>
                  <a:cubicBezTo>
                    <a:pt x="291737" y="1192121"/>
                    <a:pt x="283577" y="1196685"/>
                    <a:pt x="275760" y="1194477"/>
                  </a:cubicBezTo>
                  <a:cubicBezTo>
                    <a:pt x="267909" y="1192265"/>
                    <a:pt x="263349" y="1184123"/>
                    <a:pt x="265543" y="1176285"/>
                  </a:cubicBezTo>
                  <a:cubicBezTo>
                    <a:pt x="265577" y="1176264"/>
                    <a:pt x="265577" y="1176244"/>
                    <a:pt x="265577" y="1176223"/>
                  </a:cubicBezTo>
                  <a:cubicBezTo>
                    <a:pt x="267737" y="1168430"/>
                    <a:pt x="275829" y="1163870"/>
                    <a:pt x="283611" y="1166040"/>
                  </a:cubicBezTo>
                  <a:cubicBezTo>
                    <a:pt x="283646" y="1166054"/>
                    <a:pt x="283714" y="1166064"/>
                    <a:pt x="283749" y="1166078"/>
                  </a:cubicBezTo>
                  <a:close/>
                  <a:moveTo>
                    <a:pt x="198069" y="1444732"/>
                  </a:moveTo>
                  <a:cubicBezTo>
                    <a:pt x="205680" y="1447382"/>
                    <a:pt x="209692" y="1455696"/>
                    <a:pt x="207051" y="1463304"/>
                  </a:cubicBezTo>
                  <a:cubicBezTo>
                    <a:pt x="204411" y="1470909"/>
                    <a:pt x="196080" y="1474927"/>
                    <a:pt x="188468" y="1472280"/>
                  </a:cubicBezTo>
                  <a:cubicBezTo>
                    <a:pt x="180891" y="1469633"/>
                    <a:pt x="176846" y="1461343"/>
                    <a:pt x="179486" y="1453742"/>
                  </a:cubicBezTo>
                  <a:cubicBezTo>
                    <a:pt x="181886" y="1446234"/>
                    <a:pt x="189909" y="1442092"/>
                    <a:pt x="197417" y="1444492"/>
                  </a:cubicBezTo>
                  <a:cubicBezTo>
                    <a:pt x="197623" y="1444560"/>
                    <a:pt x="197863" y="1444636"/>
                    <a:pt x="198069" y="1444715"/>
                  </a:cubicBezTo>
                  <a:close/>
                  <a:moveTo>
                    <a:pt x="240069" y="1309433"/>
                  </a:moveTo>
                  <a:cubicBezTo>
                    <a:pt x="247852" y="1312008"/>
                    <a:pt x="252034" y="1320391"/>
                    <a:pt x="249463" y="1328157"/>
                  </a:cubicBezTo>
                  <a:cubicBezTo>
                    <a:pt x="246891" y="1335923"/>
                    <a:pt x="238526" y="1340133"/>
                    <a:pt x="230743" y="1337558"/>
                  </a:cubicBezTo>
                  <a:cubicBezTo>
                    <a:pt x="222994" y="1334983"/>
                    <a:pt x="218777" y="1326600"/>
                    <a:pt x="221349" y="1318835"/>
                  </a:cubicBezTo>
                  <a:cubicBezTo>
                    <a:pt x="221383" y="1318763"/>
                    <a:pt x="221383" y="1318694"/>
                    <a:pt x="221417" y="1318622"/>
                  </a:cubicBezTo>
                  <a:cubicBezTo>
                    <a:pt x="223989" y="1310939"/>
                    <a:pt x="232320" y="1306811"/>
                    <a:pt x="240000" y="1309396"/>
                  </a:cubicBezTo>
                  <a:cubicBezTo>
                    <a:pt x="240034" y="1309403"/>
                    <a:pt x="240034" y="1309409"/>
                    <a:pt x="240069" y="1309416"/>
                  </a:cubicBezTo>
                  <a:close/>
                  <a:moveTo>
                    <a:pt x="291189" y="1621512"/>
                  </a:moveTo>
                  <a:cubicBezTo>
                    <a:pt x="298869" y="1624176"/>
                    <a:pt x="303017" y="1632450"/>
                    <a:pt x="300583" y="1640191"/>
                  </a:cubicBezTo>
                  <a:cubicBezTo>
                    <a:pt x="298217" y="1647974"/>
                    <a:pt x="289989" y="1652366"/>
                    <a:pt x="282206" y="1650004"/>
                  </a:cubicBezTo>
                  <a:cubicBezTo>
                    <a:pt x="274423" y="1647638"/>
                    <a:pt x="270034" y="1639413"/>
                    <a:pt x="272400" y="1631633"/>
                  </a:cubicBezTo>
                  <a:cubicBezTo>
                    <a:pt x="272468" y="1631424"/>
                    <a:pt x="272537" y="1631219"/>
                    <a:pt x="272606" y="1631013"/>
                  </a:cubicBezTo>
                  <a:cubicBezTo>
                    <a:pt x="275177" y="1623295"/>
                    <a:pt x="283440" y="1619057"/>
                    <a:pt x="291189" y="1621495"/>
                  </a:cubicBezTo>
                  <a:close/>
                  <a:moveTo>
                    <a:pt x="366103" y="1379541"/>
                  </a:moveTo>
                  <a:cubicBezTo>
                    <a:pt x="358251" y="1377203"/>
                    <a:pt x="353795" y="1368953"/>
                    <a:pt x="356126" y="1361112"/>
                  </a:cubicBezTo>
                  <a:cubicBezTo>
                    <a:pt x="358492" y="1353275"/>
                    <a:pt x="366720" y="1348817"/>
                    <a:pt x="374571" y="1351152"/>
                  </a:cubicBezTo>
                  <a:cubicBezTo>
                    <a:pt x="382423" y="1353491"/>
                    <a:pt x="386880" y="1361743"/>
                    <a:pt x="384514" y="1369581"/>
                  </a:cubicBezTo>
                  <a:cubicBezTo>
                    <a:pt x="384514" y="1369598"/>
                    <a:pt x="384514" y="1369615"/>
                    <a:pt x="384514" y="1369632"/>
                  </a:cubicBezTo>
                  <a:cubicBezTo>
                    <a:pt x="382080" y="1377391"/>
                    <a:pt x="373920" y="1381790"/>
                    <a:pt x="366103" y="1379524"/>
                  </a:cubicBezTo>
                  <a:close/>
                  <a:moveTo>
                    <a:pt x="410366" y="1236247"/>
                  </a:moveTo>
                  <a:cubicBezTo>
                    <a:pt x="402617" y="1233785"/>
                    <a:pt x="398297" y="1225495"/>
                    <a:pt x="400766" y="1217733"/>
                  </a:cubicBezTo>
                  <a:cubicBezTo>
                    <a:pt x="403234" y="1209971"/>
                    <a:pt x="411532" y="1205671"/>
                    <a:pt x="419280" y="1208133"/>
                  </a:cubicBezTo>
                  <a:cubicBezTo>
                    <a:pt x="426960" y="1210701"/>
                    <a:pt x="431212" y="1218936"/>
                    <a:pt x="428846" y="1226695"/>
                  </a:cubicBezTo>
                  <a:cubicBezTo>
                    <a:pt x="426343" y="1234416"/>
                    <a:pt x="418115" y="1238678"/>
                    <a:pt x="410366" y="1236230"/>
                  </a:cubicBezTo>
                  <a:close/>
                  <a:moveTo>
                    <a:pt x="546720" y="796615"/>
                  </a:moveTo>
                  <a:cubicBezTo>
                    <a:pt x="538972" y="794133"/>
                    <a:pt x="534686" y="785829"/>
                    <a:pt x="537154" y="778067"/>
                  </a:cubicBezTo>
                  <a:cubicBezTo>
                    <a:pt x="539623" y="770304"/>
                    <a:pt x="547955" y="766022"/>
                    <a:pt x="555703" y="768501"/>
                  </a:cubicBezTo>
                  <a:cubicBezTo>
                    <a:pt x="563451" y="770983"/>
                    <a:pt x="567737" y="779284"/>
                    <a:pt x="565269" y="787039"/>
                  </a:cubicBezTo>
                  <a:cubicBezTo>
                    <a:pt x="562766" y="794798"/>
                    <a:pt x="554469" y="799077"/>
                    <a:pt x="546720" y="796598"/>
                  </a:cubicBezTo>
                  <a:close/>
                  <a:moveTo>
                    <a:pt x="597703" y="633552"/>
                  </a:moveTo>
                  <a:cubicBezTo>
                    <a:pt x="605383" y="636079"/>
                    <a:pt x="609566" y="644352"/>
                    <a:pt x="607029" y="652032"/>
                  </a:cubicBezTo>
                  <a:cubicBezTo>
                    <a:pt x="604492" y="659709"/>
                    <a:pt x="596229" y="663885"/>
                    <a:pt x="588549" y="661358"/>
                  </a:cubicBezTo>
                  <a:cubicBezTo>
                    <a:pt x="580869" y="658831"/>
                    <a:pt x="576686" y="650551"/>
                    <a:pt x="579223" y="642868"/>
                  </a:cubicBezTo>
                  <a:cubicBezTo>
                    <a:pt x="581726" y="635188"/>
                    <a:pt x="590023" y="631008"/>
                    <a:pt x="597703" y="633535"/>
                  </a:cubicBezTo>
                  <a:close/>
                  <a:moveTo>
                    <a:pt x="494023" y="966048"/>
                  </a:moveTo>
                  <a:cubicBezTo>
                    <a:pt x="486275" y="963515"/>
                    <a:pt x="482023" y="955176"/>
                    <a:pt x="484560" y="947421"/>
                  </a:cubicBezTo>
                  <a:cubicBezTo>
                    <a:pt x="487097" y="939669"/>
                    <a:pt x="495429" y="935435"/>
                    <a:pt x="503177" y="937968"/>
                  </a:cubicBezTo>
                  <a:cubicBezTo>
                    <a:pt x="510960" y="940499"/>
                    <a:pt x="515177" y="948840"/>
                    <a:pt x="512640" y="956592"/>
                  </a:cubicBezTo>
                  <a:cubicBezTo>
                    <a:pt x="512640" y="956603"/>
                    <a:pt x="512640" y="956609"/>
                    <a:pt x="512640" y="956620"/>
                  </a:cubicBezTo>
                  <a:cubicBezTo>
                    <a:pt x="510069" y="964334"/>
                    <a:pt x="501771" y="968534"/>
                    <a:pt x="494023" y="966031"/>
                  </a:cubicBezTo>
                  <a:close/>
                  <a:moveTo>
                    <a:pt x="452537" y="1101254"/>
                  </a:moveTo>
                  <a:cubicBezTo>
                    <a:pt x="444754" y="1098909"/>
                    <a:pt x="440332" y="1090728"/>
                    <a:pt x="442629" y="1082939"/>
                  </a:cubicBezTo>
                  <a:cubicBezTo>
                    <a:pt x="445029" y="1075173"/>
                    <a:pt x="453257" y="1070819"/>
                    <a:pt x="461040" y="1073219"/>
                  </a:cubicBezTo>
                  <a:cubicBezTo>
                    <a:pt x="468686" y="1075581"/>
                    <a:pt x="473040" y="1083624"/>
                    <a:pt x="470846" y="1091321"/>
                  </a:cubicBezTo>
                  <a:cubicBezTo>
                    <a:pt x="468446" y="1099046"/>
                    <a:pt x="460320" y="1103445"/>
                    <a:pt x="452537" y="1101237"/>
                  </a:cubicBezTo>
                  <a:close/>
                  <a:moveTo>
                    <a:pt x="665349" y="365030"/>
                  </a:moveTo>
                  <a:cubicBezTo>
                    <a:pt x="667714" y="357261"/>
                    <a:pt x="675840" y="352821"/>
                    <a:pt x="683657" y="355056"/>
                  </a:cubicBezTo>
                  <a:cubicBezTo>
                    <a:pt x="691440" y="357446"/>
                    <a:pt x="695829" y="365702"/>
                    <a:pt x="693463" y="373502"/>
                  </a:cubicBezTo>
                  <a:cubicBezTo>
                    <a:pt x="691097" y="381213"/>
                    <a:pt x="682972" y="385605"/>
                    <a:pt x="675223" y="383359"/>
                  </a:cubicBezTo>
                  <a:cubicBezTo>
                    <a:pt x="667440" y="381035"/>
                    <a:pt x="663017" y="372837"/>
                    <a:pt x="665349" y="365051"/>
                  </a:cubicBezTo>
                  <a:cubicBezTo>
                    <a:pt x="665349" y="365040"/>
                    <a:pt x="665349" y="365027"/>
                    <a:pt x="665349" y="365013"/>
                  </a:cubicBezTo>
                  <a:close/>
                  <a:moveTo>
                    <a:pt x="630617" y="526495"/>
                  </a:moveTo>
                  <a:cubicBezTo>
                    <a:pt x="622834" y="524085"/>
                    <a:pt x="618446" y="515808"/>
                    <a:pt x="620846" y="508008"/>
                  </a:cubicBezTo>
                  <a:cubicBezTo>
                    <a:pt x="623280" y="500208"/>
                    <a:pt x="631543" y="495840"/>
                    <a:pt x="639360" y="498254"/>
                  </a:cubicBezTo>
                  <a:cubicBezTo>
                    <a:pt x="647143" y="500664"/>
                    <a:pt x="651532" y="508941"/>
                    <a:pt x="649097" y="516741"/>
                  </a:cubicBezTo>
                  <a:cubicBezTo>
                    <a:pt x="649097" y="516748"/>
                    <a:pt x="649097" y="516755"/>
                    <a:pt x="649097" y="516761"/>
                  </a:cubicBezTo>
                  <a:cubicBezTo>
                    <a:pt x="646629" y="524496"/>
                    <a:pt x="638400" y="528816"/>
                    <a:pt x="630617" y="526478"/>
                  </a:cubicBezTo>
                  <a:close/>
                  <a:moveTo>
                    <a:pt x="468137" y="1528505"/>
                  </a:moveTo>
                  <a:cubicBezTo>
                    <a:pt x="475783" y="1531080"/>
                    <a:pt x="479863" y="1539357"/>
                    <a:pt x="477291" y="1546992"/>
                  </a:cubicBezTo>
                  <a:cubicBezTo>
                    <a:pt x="474720" y="1554628"/>
                    <a:pt x="466457" y="1558728"/>
                    <a:pt x="458812" y="1556150"/>
                  </a:cubicBezTo>
                  <a:cubicBezTo>
                    <a:pt x="451234" y="1553599"/>
                    <a:pt x="447154" y="1545446"/>
                    <a:pt x="449589" y="1537852"/>
                  </a:cubicBezTo>
                  <a:cubicBezTo>
                    <a:pt x="452091" y="1530151"/>
                    <a:pt x="460389" y="1525955"/>
                    <a:pt x="468103" y="1528471"/>
                  </a:cubicBezTo>
                  <a:cubicBezTo>
                    <a:pt x="468103" y="1528478"/>
                    <a:pt x="468137" y="1528481"/>
                    <a:pt x="468137" y="1528488"/>
                  </a:cubicBezTo>
                  <a:close/>
                  <a:moveTo>
                    <a:pt x="425829" y="1663283"/>
                  </a:moveTo>
                  <a:cubicBezTo>
                    <a:pt x="433577" y="1665707"/>
                    <a:pt x="438034" y="1673801"/>
                    <a:pt x="435943" y="1681643"/>
                  </a:cubicBezTo>
                  <a:cubicBezTo>
                    <a:pt x="433406" y="1689323"/>
                    <a:pt x="425417" y="1693780"/>
                    <a:pt x="417532" y="1691904"/>
                  </a:cubicBezTo>
                  <a:cubicBezTo>
                    <a:pt x="409852" y="1689326"/>
                    <a:pt x="405497" y="1681242"/>
                    <a:pt x="407554" y="1673411"/>
                  </a:cubicBezTo>
                  <a:cubicBezTo>
                    <a:pt x="409852" y="1665611"/>
                    <a:pt x="417977" y="1661095"/>
                    <a:pt x="425829" y="1663265"/>
                  </a:cubicBezTo>
                  <a:close/>
                  <a:moveTo>
                    <a:pt x="587726" y="1143192"/>
                  </a:moveTo>
                  <a:cubicBezTo>
                    <a:pt x="579943" y="1140854"/>
                    <a:pt x="575486" y="1132708"/>
                    <a:pt x="577714" y="1124901"/>
                  </a:cubicBezTo>
                  <a:cubicBezTo>
                    <a:pt x="579977" y="1117132"/>
                    <a:pt x="588137" y="1112685"/>
                    <a:pt x="595920" y="1114965"/>
                  </a:cubicBezTo>
                  <a:cubicBezTo>
                    <a:pt x="595920" y="1114972"/>
                    <a:pt x="595955" y="1114982"/>
                    <a:pt x="595989" y="1114989"/>
                  </a:cubicBezTo>
                  <a:cubicBezTo>
                    <a:pt x="603771" y="1117276"/>
                    <a:pt x="608297" y="1125408"/>
                    <a:pt x="606103" y="1133232"/>
                  </a:cubicBezTo>
                  <a:cubicBezTo>
                    <a:pt x="603669" y="1140971"/>
                    <a:pt x="595543" y="1145376"/>
                    <a:pt x="587726" y="1143175"/>
                  </a:cubicBezTo>
                  <a:close/>
                  <a:moveTo>
                    <a:pt x="690926" y="810446"/>
                  </a:moveTo>
                  <a:cubicBezTo>
                    <a:pt x="698709" y="812873"/>
                    <a:pt x="703063" y="821154"/>
                    <a:pt x="700629" y="828940"/>
                  </a:cubicBezTo>
                  <a:cubicBezTo>
                    <a:pt x="698194" y="836726"/>
                    <a:pt x="689931" y="841070"/>
                    <a:pt x="682148" y="838639"/>
                  </a:cubicBezTo>
                  <a:cubicBezTo>
                    <a:pt x="682012" y="838601"/>
                    <a:pt x="681874" y="838564"/>
                    <a:pt x="681771" y="838523"/>
                  </a:cubicBezTo>
                  <a:cubicBezTo>
                    <a:pt x="674023" y="835996"/>
                    <a:pt x="669771" y="827657"/>
                    <a:pt x="672308" y="819899"/>
                  </a:cubicBezTo>
                  <a:cubicBezTo>
                    <a:pt x="674846" y="812140"/>
                    <a:pt x="683177" y="807902"/>
                    <a:pt x="690926" y="810429"/>
                  </a:cubicBezTo>
                  <a:close/>
                  <a:moveTo>
                    <a:pt x="638469" y="979934"/>
                  </a:moveTo>
                  <a:cubicBezTo>
                    <a:pt x="646217" y="982516"/>
                    <a:pt x="650366" y="990881"/>
                    <a:pt x="647795" y="998616"/>
                  </a:cubicBezTo>
                  <a:cubicBezTo>
                    <a:pt x="645223" y="1006355"/>
                    <a:pt x="636857" y="1010531"/>
                    <a:pt x="629109" y="1007949"/>
                  </a:cubicBezTo>
                  <a:cubicBezTo>
                    <a:pt x="621394" y="1005364"/>
                    <a:pt x="617212" y="997005"/>
                    <a:pt x="619783" y="989270"/>
                  </a:cubicBezTo>
                  <a:cubicBezTo>
                    <a:pt x="622457" y="981621"/>
                    <a:pt x="630720" y="977483"/>
                    <a:pt x="638469" y="979917"/>
                  </a:cubicBezTo>
                  <a:close/>
                  <a:moveTo>
                    <a:pt x="545589" y="1278196"/>
                  </a:moveTo>
                  <a:cubicBezTo>
                    <a:pt x="537840" y="1275803"/>
                    <a:pt x="533486" y="1267577"/>
                    <a:pt x="535886" y="1259819"/>
                  </a:cubicBezTo>
                  <a:cubicBezTo>
                    <a:pt x="535886" y="1259805"/>
                    <a:pt x="535886" y="1259791"/>
                    <a:pt x="535886" y="1259778"/>
                  </a:cubicBezTo>
                  <a:cubicBezTo>
                    <a:pt x="538354" y="1252049"/>
                    <a:pt x="546549" y="1247716"/>
                    <a:pt x="554332" y="1250037"/>
                  </a:cubicBezTo>
                  <a:cubicBezTo>
                    <a:pt x="562046" y="1252564"/>
                    <a:pt x="566366" y="1260755"/>
                    <a:pt x="564103" y="1268551"/>
                  </a:cubicBezTo>
                  <a:cubicBezTo>
                    <a:pt x="561600" y="1276289"/>
                    <a:pt x="553372" y="1280579"/>
                    <a:pt x="545589" y="1278179"/>
                  </a:cubicBezTo>
                  <a:close/>
                  <a:moveTo>
                    <a:pt x="500880" y="1421352"/>
                  </a:moveTo>
                  <a:cubicBezTo>
                    <a:pt x="493132" y="1418778"/>
                    <a:pt x="488914" y="1410398"/>
                    <a:pt x="491486" y="1402632"/>
                  </a:cubicBezTo>
                  <a:cubicBezTo>
                    <a:pt x="494057" y="1394870"/>
                    <a:pt x="502423" y="1390660"/>
                    <a:pt x="510206" y="1393235"/>
                  </a:cubicBezTo>
                  <a:cubicBezTo>
                    <a:pt x="517955" y="1395806"/>
                    <a:pt x="522172" y="1404185"/>
                    <a:pt x="519600" y="1411951"/>
                  </a:cubicBezTo>
                  <a:cubicBezTo>
                    <a:pt x="516857" y="1419583"/>
                    <a:pt x="508629" y="1423718"/>
                    <a:pt x="500880" y="1421335"/>
                  </a:cubicBezTo>
                  <a:close/>
                  <a:moveTo>
                    <a:pt x="995897" y="303981"/>
                  </a:moveTo>
                  <a:cubicBezTo>
                    <a:pt x="1003646" y="306257"/>
                    <a:pt x="1008069" y="314380"/>
                    <a:pt x="1005806" y="322121"/>
                  </a:cubicBezTo>
                  <a:cubicBezTo>
                    <a:pt x="1003509" y="329863"/>
                    <a:pt x="995383" y="334296"/>
                    <a:pt x="987669" y="332020"/>
                  </a:cubicBezTo>
                  <a:cubicBezTo>
                    <a:pt x="987566" y="331996"/>
                    <a:pt x="987497" y="331975"/>
                    <a:pt x="987429" y="331951"/>
                  </a:cubicBezTo>
                  <a:cubicBezTo>
                    <a:pt x="979714" y="329613"/>
                    <a:pt x="975326" y="321453"/>
                    <a:pt x="977657" y="313728"/>
                  </a:cubicBezTo>
                  <a:cubicBezTo>
                    <a:pt x="980023" y="306000"/>
                    <a:pt x="988183" y="301632"/>
                    <a:pt x="995897" y="303971"/>
                  </a:cubicBezTo>
                  <a:close/>
                  <a:moveTo>
                    <a:pt x="954377" y="439015"/>
                  </a:moveTo>
                  <a:cubicBezTo>
                    <a:pt x="962057" y="441635"/>
                    <a:pt x="966206" y="449966"/>
                    <a:pt x="963635" y="457670"/>
                  </a:cubicBezTo>
                  <a:cubicBezTo>
                    <a:pt x="960994" y="465302"/>
                    <a:pt x="952663" y="469351"/>
                    <a:pt x="945052" y="466711"/>
                  </a:cubicBezTo>
                  <a:cubicBezTo>
                    <a:pt x="937406" y="464075"/>
                    <a:pt x="933360" y="455750"/>
                    <a:pt x="936000" y="448118"/>
                  </a:cubicBezTo>
                  <a:cubicBezTo>
                    <a:pt x="938606" y="440572"/>
                    <a:pt x="946800" y="436512"/>
                    <a:pt x="954377" y="439005"/>
                  </a:cubicBezTo>
                  <a:close/>
                  <a:moveTo>
                    <a:pt x="909497" y="582052"/>
                  </a:moveTo>
                  <a:cubicBezTo>
                    <a:pt x="917349" y="584263"/>
                    <a:pt x="921943" y="592423"/>
                    <a:pt x="919714" y="600281"/>
                  </a:cubicBezTo>
                  <a:cubicBezTo>
                    <a:pt x="917520" y="608140"/>
                    <a:pt x="909360" y="612720"/>
                    <a:pt x="901509" y="610509"/>
                  </a:cubicBezTo>
                  <a:cubicBezTo>
                    <a:pt x="893623" y="608297"/>
                    <a:pt x="889063" y="600137"/>
                    <a:pt x="891257" y="592279"/>
                  </a:cubicBezTo>
                  <a:cubicBezTo>
                    <a:pt x="891291" y="592211"/>
                    <a:pt x="891291" y="592142"/>
                    <a:pt x="891326" y="592073"/>
                  </a:cubicBezTo>
                  <a:cubicBezTo>
                    <a:pt x="893554" y="584301"/>
                    <a:pt x="901680" y="579806"/>
                    <a:pt x="909429" y="582034"/>
                  </a:cubicBezTo>
                  <a:cubicBezTo>
                    <a:pt x="909463" y="582041"/>
                    <a:pt x="909463" y="582045"/>
                    <a:pt x="909497" y="582052"/>
                  </a:cubicBezTo>
                  <a:close/>
                  <a:moveTo>
                    <a:pt x="867532" y="717247"/>
                  </a:moveTo>
                  <a:cubicBezTo>
                    <a:pt x="875280" y="719500"/>
                    <a:pt x="879771" y="727622"/>
                    <a:pt x="877509" y="735384"/>
                  </a:cubicBezTo>
                  <a:cubicBezTo>
                    <a:pt x="875246" y="743147"/>
                    <a:pt x="867120" y="747614"/>
                    <a:pt x="859372" y="745358"/>
                  </a:cubicBezTo>
                  <a:cubicBezTo>
                    <a:pt x="851623" y="743105"/>
                    <a:pt x="847132" y="734983"/>
                    <a:pt x="849394" y="727221"/>
                  </a:cubicBezTo>
                  <a:cubicBezTo>
                    <a:pt x="849394" y="727221"/>
                    <a:pt x="849394" y="727221"/>
                    <a:pt x="849394" y="727221"/>
                  </a:cubicBezTo>
                  <a:cubicBezTo>
                    <a:pt x="851554" y="719520"/>
                    <a:pt x="859509" y="715012"/>
                    <a:pt x="867223" y="717158"/>
                  </a:cubicBezTo>
                  <a:cubicBezTo>
                    <a:pt x="867326" y="717185"/>
                    <a:pt x="867429" y="717216"/>
                    <a:pt x="867532" y="717247"/>
                  </a:cubicBezTo>
                  <a:close/>
                  <a:moveTo>
                    <a:pt x="782914" y="1040219"/>
                  </a:moveTo>
                  <a:cubicBezTo>
                    <a:pt x="780411" y="1047899"/>
                    <a:pt x="772183" y="1052109"/>
                    <a:pt x="764503" y="1049620"/>
                  </a:cubicBezTo>
                  <a:cubicBezTo>
                    <a:pt x="756823" y="1047131"/>
                    <a:pt x="752606" y="1038888"/>
                    <a:pt x="755109" y="1031205"/>
                  </a:cubicBezTo>
                  <a:cubicBezTo>
                    <a:pt x="757577" y="1023590"/>
                    <a:pt x="765703" y="1019373"/>
                    <a:pt x="773349" y="1021752"/>
                  </a:cubicBezTo>
                  <a:cubicBezTo>
                    <a:pt x="781097" y="1024204"/>
                    <a:pt x="785383" y="1032467"/>
                    <a:pt x="782914" y="1040205"/>
                  </a:cubicBezTo>
                  <a:cubicBezTo>
                    <a:pt x="782914" y="1040212"/>
                    <a:pt x="782914" y="1040219"/>
                    <a:pt x="782914" y="1040225"/>
                  </a:cubicBezTo>
                  <a:close/>
                  <a:moveTo>
                    <a:pt x="825669" y="852237"/>
                  </a:moveTo>
                  <a:cubicBezTo>
                    <a:pt x="833486" y="854537"/>
                    <a:pt x="837977" y="862742"/>
                    <a:pt x="835646" y="870559"/>
                  </a:cubicBezTo>
                  <a:cubicBezTo>
                    <a:pt x="833349" y="878380"/>
                    <a:pt x="825154" y="882854"/>
                    <a:pt x="817337" y="880553"/>
                  </a:cubicBezTo>
                  <a:cubicBezTo>
                    <a:pt x="809520" y="878253"/>
                    <a:pt x="805063" y="870052"/>
                    <a:pt x="807360" y="862231"/>
                  </a:cubicBezTo>
                  <a:cubicBezTo>
                    <a:pt x="809657" y="854414"/>
                    <a:pt x="817852" y="849943"/>
                    <a:pt x="825669" y="852244"/>
                  </a:cubicBezTo>
                  <a:close/>
                  <a:moveTo>
                    <a:pt x="731349" y="1156961"/>
                  </a:moveTo>
                  <a:cubicBezTo>
                    <a:pt x="739097" y="1159324"/>
                    <a:pt x="743486" y="1167532"/>
                    <a:pt x="741120" y="1175294"/>
                  </a:cubicBezTo>
                  <a:cubicBezTo>
                    <a:pt x="738789" y="1183060"/>
                    <a:pt x="730560" y="1187441"/>
                    <a:pt x="722812" y="1185079"/>
                  </a:cubicBezTo>
                  <a:cubicBezTo>
                    <a:pt x="715029" y="1182720"/>
                    <a:pt x="710640" y="1174512"/>
                    <a:pt x="713006" y="1166747"/>
                  </a:cubicBezTo>
                  <a:cubicBezTo>
                    <a:pt x="713040" y="1166719"/>
                    <a:pt x="713040" y="1166692"/>
                    <a:pt x="713040" y="1166664"/>
                  </a:cubicBezTo>
                  <a:cubicBezTo>
                    <a:pt x="715303" y="1158988"/>
                    <a:pt x="723360" y="1154606"/>
                    <a:pt x="731040" y="1156876"/>
                  </a:cubicBezTo>
                  <a:cubicBezTo>
                    <a:pt x="731143" y="1156907"/>
                    <a:pt x="731246" y="1156937"/>
                    <a:pt x="731349" y="1156968"/>
                  </a:cubicBezTo>
                  <a:close/>
                  <a:moveTo>
                    <a:pt x="603360" y="1570423"/>
                  </a:moveTo>
                  <a:cubicBezTo>
                    <a:pt x="611006" y="1572953"/>
                    <a:pt x="615154" y="1581206"/>
                    <a:pt x="612617" y="1588855"/>
                  </a:cubicBezTo>
                  <a:cubicBezTo>
                    <a:pt x="610115" y="1596504"/>
                    <a:pt x="601852" y="1600656"/>
                    <a:pt x="594206" y="1598126"/>
                  </a:cubicBezTo>
                  <a:cubicBezTo>
                    <a:pt x="586560" y="1595603"/>
                    <a:pt x="582411" y="1587378"/>
                    <a:pt x="584914" y="1579739"/>
                  </a:cubicBezTo>
                  <a:cubicBezTo>
                    <a:pt x="587246" y="1572179"/>
                    <a:pt x="595234" y="1567927"/>
                    <a:pt x="602812" y="1570245"/>
                  </a:cubicBezTo>
                  <a:cubicBezTo>
                    <a:pt x="602983" y="1570303"/>
                    <a:pt x="603189" y="1570365"/>
                    <a:pt x="603360" y="1570430"/>
                  </a:cubicBezTo>
                  <a:close/>
                  <a:moveTo>
                    <a:pt x="645257" y="1435091"/>
                  </a:moveTo>
                  <a:cubicBezTo>
                    <a:pt x="653074" y="1437484"/>
                    <a:pt x="657497" y="1445774"/>
                    <a:pt x="655097" y="1453605"/>
                  </a:cubicBezTo>
                  <a:cubicBezTo>
                    <a:pt x="652697" y="1461432"/>
                    <a:pt x="644400" y="1465838"/>
                    <a:pt x="636583" y="1463445"/>
                  </a:cubicBezTo>
                  <a:cubicBezTo>
                    <a:pt x="628766" y="1461048"/>
                    <a:pt x="624343" y="1452762"/>
                    <a:pt x="626743" y="1444931"/>
                  </a:cubicBezTo>
                  <a:cubicBezTo>
                    <a:pt x="626777" y="1444862"/>
                    <a:pt x="626777" y="1444790"/>
                    <a:pt x="626812" y="1444718"/>
                  </a:cubicBezTo>
                  <a:cubicBezTo>
                    <a:pt x="629280" y="1436980"/>
                    <a:pt x="637509" y="1432680"/>
                    <a:pt x="645257" y="1435097"/>
                  </a:cubicBezTo>
                  <a:close/>
                  <a:moveTo>
                    <a:pt x="689795" y="1292033"/>
                  </a:moveTo>
                  <a:cubicBezTo>
                    <a:pt x="697509" y="1294632"/>
                    <a:pt x="701623" y="1302977"/>
                    <a:pt x="699017" y="1310678"/>
                  </a:cubicBezTo>
                  <a:cubicBezTo>
                    <a:pt x="699017" y="1310688"/>
                    <a:pt x="699017" y="1310702"/>
                    <a:pt x="699017" y="1310712"/>
                  </a:cubicBezTo>
                  <a:cubicBezTo>
                    <a:pt x="696377" y="1318355"/>
                    <a:pt x="688046" y="1322411"/>
                    <a:pt x="680400" y="1319771"/>
                  </a:cubicBezTo>
                  <a:cubicBezTo>
                    <a:pt x="672754" y="1317134"/>
                    <a:pt x="668709" y="1308799"/>
                    <a:pt x="671349" y="1301157"/>
                  </a:cubicBezTo>
                  <a:cubicBezTo>
                    <a:pt x="673955" y="1293576"/>
                    <a:pt x="682183" y="1289513"/>
                    <a:pt x="689795" y="1292040"/>
                  </a:cubicBezTo>
                  <a:close/>
                  <a:moveTo>
                    <a:pt x="561463" y="1705327"/>
                  </a:moveTo>
                  <a:cubicBezTo>
                    <a:pt x="569177" y="1707916"/>
                    <a:pt x="573360" y="1716230"/>
                    <a:pt x="570823" y="1723958"/>
                  </a:cubicBezTo>
                  <a:cubicBezTo>
                    <a:pt x="568457" y="1731693"/>
                    <a:pt x="560297" y="1736061"/>
                    <a:pt x="552549" y="1733712"/>
                  </a:cubicBezTo>
                  <a:cubicBezTo>
                    <a:pt x="544834" y="1731360"/>
                    <a:pt x="540446" y="1723183"/>
                    <a:pt x="542812" y="1715448"/>
                  </a:cubicBezTo>
                  <a:cubicBezTo>
                    <a:pt x="542846" y="1715267"/>
                    <a:pt x="542914" y="1715085"/>
                    <a:pt x="542983" y="1714907"/>
                  </a:cubicBezTo>
                  <a:cubicBezTo>
                    <a:pt x="545451" y="1707162"/>
                    <a:pt x="553714" y="1702879"/>
                    <a:pt x="561463" y="1705334"/>
                  </a:cubicBezTo>
                  <a:close/>
                  <a:moveTo>
                    <a:pt x="696446" y="1747214"/>
                  </a:moveTo>
                  <a:cubicBezTo>
                    <a:pt x="704126" y="1749789"/>
                    <a:pt x="708446" y="1757952"/>
                    <a:pt x="706251" y="1765763"/>
                  </a:cubicBezTo>
                  <a:cubicBezTo>
                    <a:pt x="703509" y="1773381"/>
                    <a:pt x="695451" y="1777674"/>
                    <a:pt x="687600" y="1775675"/>
                  </a:cubicBezTo>
                  <a:cubicBezTo>
                    <a:pt x="679955" y="1772956"/>
                    <a:pt x="675737" y="1764779"/>
                    <a:pt x="677966" y="1756986"/>
                  </a:cubicBezTo>
                  <a:cubicBezTo>
                    <a:pt x="680434" y="1749237"/>
                    <a:pt x="688663" y="1744889"/>
                    <a:pt x="696446" y="1747221"/>
                  </a:cubicBezTo>
                  <a:close/>
                  <a:moveTo>
                    <a:pt x="1266411" y="387888"/>
                  </a:moveTo>
                  <a:cubicBezTo>
                    <a:pt x="1274091" y="390364"/>
                    <a:pt x="1278309" y="398599"/>
                    <a:pt x="1275840" y="406283"/>
                  </a:cubicBezTo>
                  <a:cubicBezTo>
                    <a:pt x="1273372" y="413966"/>
                    <a:pt x="1265143" y="418187"/>
                    <a:pt x="1257463" y="415711"/>
                  </a:cubicBezTo>
                  <a:cubicBezTo>
                    <a:pt x="1249783" y="413243"/>
                    <a:pt x="1245566" y="405045"/>
                    <a:pt x="1248000" y="397372"/>
                  </a:cubicBezTo>
                  <a:cubicBezTo>
                    <a:pt x="1250332" y="389740"/>
                    <a:pt x="1258423" y="385444"/>
                    <a:pt x="1266034" y="387779"/>
                  </a:cubicBezTo>
                  <a:cubicBezTo>
                    <a:pt x="1266172" y="387816"/>
                    <a:pt x="1266275" y="387854"/>
                    <a:pt x="1266411" y="387895"/>
                  </a:cubicBezTo>
                  <a:close/>
                  <a:moveTo>
                    <a:pt x="873291" y="1654176"/>
                  </a:moveTo>
                  <a:cubicBezTo>
                    <a:pt x="881006" y="1656528"/>
                    <a:pt x="885326" y="1664682"/>
                    <a:pt x="882994" y="1672386"/>
                  </a:cubicBezTo>
                  <a:cubicBezTo>
                    <a:pt x="880629" y="1680089"/>
                    <a:pt x="872469" y="1684427"/>
                    <a:pt x="864754" y="1682075"/>
                  </a:cubicBezTo>
                  <a:cubicBezTo>
                    <a:pt x="857109" y="1679733"/>
                    <a:pt x="852754" y="1671648"/>
                    <a:pt x="855052" y="1663968"/>
                  </a:cubicBezTo>
                  <a:cubicBezTo>
                    <a:pt x="857177" y="1656347"/>
                    <a:pt x="865063" y="1651879"/>
                    <a:pt x="872674" y="1653988"/>
                  </a:cubicBezTo>
                  <a:cubicBezTo>
                    <a:pt x="872880" y="1654046"/>
                    <a:pt x="873086" y="1654108"/>
                    <a:pt x="873291" y="1654176"/>
                  </a:cubicBezTo>
                  <a:close/>
                  <a:moveTo>
                    <a:pt x="831360" y="1789067"/>
                  </a:moveTo>
                  <a:cubicBezTo>
                    <a:pt x="839143" y="1791398"/>
                    <a:pt x="843600" y="1799596"/>
                    <a:pt x="841269" y="1807389"/>
                  </a:cubicBezTo>
                  <a:cubicBezTo>
                    <a:pt x="839109" y="1815196"/>
                    <a:pt x="831052" y="1819780"/>
                    <a:pt x="823234" y="1817630"/>
                  </a:cubicBezTo>
                  <a:cubicBezTo>
                    <a:pt x="815451" y="1815480"/>
                    <a:pt x="810857" y="1807409"/>
                    <a:pt x="812983" y="1799603"/>
                  </a:cubicBezTo>
                  <a:cubicBezTo>
                    <a:pt x="813052" y="1799466"/>
                    <a:pt x="813086" y="1799328"/>
                    <a:pt x="813120" y="1799191"/>
                  </a:cubicBezTo>
                  <a:cubicBezTo>
                    <a:pt x="815383" y="1791381"/>
                    <a:pt x="823543" y="1786859"/>
                    <a:pt x="831360" y="1789067"/>
                  </a:cubicBezTo>
                  <a:close/>
                  <a:moveTo>
                    <a:pt x="1129611" y="829200"/>
                  </a:moveTo>
                  <a:cubicBezTo>
                    <a:pt x="1121863" y="826900"/>
                    <a:pt x="1117440" y="818750"/>
                    <a:pt x="1119737" y="810998"/>
                  </a:cubicBezTo>
                  <a:cubicBezTo>
                    <a:pt x="1122034" y="803249"/>
                    <a:pt x="1130194" y="798830"/>
                    <a:pt x="1137943" y="801131"/>
                  </a:cubicBezTo>
                  <a:cubicBezTo>
                    <a:pt x="1145692" y="803431"/>
                    <a:pt x="1150115" y="811567"/>
                    <a:pt x="1147817" y="819316"/>
                  </a:cubicBezTo>
                  <a:cubicBezTo>
                    <a:pt x="1145623" y="827020"/>
                    <a:pt x="1137600" y="831480"/>
                    <a:pt x="1129886" y="829283"/>
                  </a:cubicBezTo>
                  <a:cubicBezTo>
                    <a:pt x="1129783" y="829255"/>
                    <a:pt x="1129714" y="829228"/>
                    <a:pt x="1129611" y="829200"/>
                  </a:cubicBezTo>
                  <a:close/>
                  <a:moveTo>
                    <a:pt x="1096251" y="936172"/>
                  </a:moveTo>
                  <a:cubicBezTo>
                    <a:pt x="1104069" y="938551"/>
                    <a:pt x="1108457" y="946804"/>
                    <a:pt x="1106057" y="954604"/>
                  </a:cubicBezTo>
                  <a:cubicBezTo>
                    <a:pt x="1103692" y="962407"/>
                    <a:pt x="1095429" y="966799"/>
                    <a:pt x="1087646" y="964420"/>
                  </a:cubicBezTo>
                  <a:cubicBezTo>
                    <a:pt x="1079829" y="962040"/>
                    <a:pt x="1075440" y="953788"/>
                    <a:pt x="1077806" y="945988"/>
                  </a:cubicBezTo>
                  <a:cubicBezTo>
                    <a:pt x="1077840" y="945964"/>
                    <a:pt x="1077840" y="945940"/>
                    <a:pt x="1077840" y="945916"/>
                  </a:cubicBezTo>
                  <a:cubicBezTo>
                    <a:pt x="1080240" y="938143"/>
                    <a:pt x="1088469" y="933775"/>
                    <a:pt x="1096251" y="936162"/>
                  </a:cubicBezTo>
                  <a:close/>
                  <a:moveTo>
                    <a:pt x="1044206" y="1105811"/>
                  </a:moveTo>
                  <a:cubicBezTo>
                    <a:pt x="1051920" y="1108485"/>
                    <a:pt x="1056000" y="1116895"/>
                    <a:pt x="1053326" y="1124603"/>
                  </a:cubicBezTo>
                  <a:cubicBezTo>
                    <a:pt x="1050652" y="1132307"/>
                    <a:pt x="1042217" y="1136387"/>
                    <a:pt x="1034537" y="1133712"/>
                  </a:cubicBezTo>
                  <a:cubicBezTo>
                    <a:pt x="1026823" y="1131041"/>
                    <a:pt x="1022743" y="1122628"/>
                    <a:pt x="1025417" y="1114924"/>
                  </a:cubicBezTo>
                  <a:cubicBezTo>
                    <a:pt x="1025417" y="1114886"/>
                    <a:pt x="1025451" y="1114852"/>
                    <a:pt x="1025451" y="1114817"/>
                  </a:cubicBezTo>
                  <a:cubicBezTo>
                    <a:pt x="1028160" y="1107151"/>
                    <a:pt x="1036526" y="1103116"/>
                    <a:pt x="1044206" y="1105800"/>
                  </a:cubicBezTo>
                  <a:close/>
                  <a:moveTo>
                    <a:pt x="992709" y="1268832"/>
                  </a:moveTo>
                  <a:cubicBezTo>
                    <a:pt x="985029" y="1266247"/>
                    <a:pt x="980880" y="1257916"/>
                    <a:pt x="983451" y="1250222"/>
                  </a:cubicBezTo>
                  <a:cubicBezTo>
                    <a:pt x="986057" y="1242559"/>
                    <a:pt x="994354" y="1238448"/>
                    <a:pt x="1002034" y="1241044"/>
                  </a:cubicBezTo>
                  <a:cubicBezTo>
                    <a:pt x="1009680" y="1243636"/>
                    <a:pt x="1013795" y="1251953"/>
                    <a:pt x="1011189" y="1259616"/>
                  </a:cubicBezTo>
                  <a:cubicBezTo>
                    <a:pt x="1008617" y="1267252"/>
                    <a:pt x="1000354" y="1271363"/>
                    <a:pt x="992709" y="1268822"/>
                  </a:cubicBezTo>
                  <a:close/>
                  <a:moveTo>
                    <a:pt x="925097" y="1537214"/>
                  </a:moveTo>
                  <a:cubicBezTo>
                    <a:pt x="922731" y="1544956"/>
                    <a:pt x="914537" y="1549310"/>
                    <a:pt x="906789" y="1546941"/>
                  </a:cubicBezTo>
                  <a:cubicBezTo>
                    <a:pt x="899040" y="1544572"/>
                    <a:pt x="894686" y="1536374"/>
                    <a:pt x="897052" y="1528636"/>
                  </a:cubicBezTo>
                  <a:cubicBezTo>
                    <a:pt x="899417" y="1520952"/>
                    <a:pt x="907509" y="1516595"/>
                    <a:pt x="915223" y="1518864"/>
                  </a:cubicBezTo>
                  <a:cubicBezTo>
                    <a:pt x="923006" y="1521227"/>
                    <a:pt x="927394" y="1529417"/>
                    <a:pt x="925097" y="1537204"/>
                  </a:cubicBezTo>
                  <a:close/>
                  <a:moveTo>
                    <a:pt x="959623" y="1375763"/>
                  </a:moveTo>
                  <a:cubicBezTo>
                    <a:pt x="967406" y="1378108"/>
                    <a:pt x="971829" y="1386309"/>
                    <a:pt x="969497" y="1394095"/>
                  </a:cubicBezTo>
                  <a:cubicBezTo>
                    <a:pt x="967200" y="1401857"/>
                    <a:pt x="959040" y="1406294"/>
                    <a:pt x="951291" y="1404000"/>
                  </a:cubicBezTo>
                  <a:cubicBezTo>
                    <a:pt x="943509" y="1401707"/>
                    <a:pt x="939086" y="1393553"/>
                    <a:pt x="941383" y="1385791"/>
                  </a:cubicBezTo>
                  <a:cubicBezTo>
                    <a:pt x="943646" y="1377991"/>
                    <a:pt x="951806" y="1373500"/>
                    <a:pt x="959623" y="1375752"/>
                  </a:cubicBezTo>
                  <a:close/>
                  <a:moveTo>
                    <a:pt x="1205966" y="532900"/>
                  </a:moveTo>
                  <a:cubicBezTo>
                    <a:pt x="1208057" y="525076"/>
                    <a:pt x="1216115" y="520437"/>
                    <a:pt x="1223931" y="522532"/>
                  </a:cubicBezTo>
                  <a:cubicBezTo>
                    <a:pt x="1231749" y="524630"/>
                    <a:pt x="1236377" y="532670"/>
                    <a:pt x="1234286" y="540494"/>
                  </a:cubicBezTo>
                  <a:cubicBezTo>
                    <a:pt x="1234251" y="540662"/>
                    <a:pt x="1234183" y="540830"/>
                    <a:pt x="1234149" y="540998"/>
                  </a:cubicBezTo>
                  <a:cubicBezTo>
                    <a:pt x="1231920" y="548781"/>
                    <a:pt x="1223795" y="553272"/>
                    <a:pt x="1216012" y="551033"/>
                  </a:cubicBezTo>
                  <a:cubicBezTo>
                    <a:pt x="1208229" y="548794"/>
                    <a:pt x="1203737" y="540672"/>
                    <a:pt x="1205966" y="532889"/>
                  </a:cubicBezTo>
                  <a:close/>
                  <a:moveTo>
                    <a:pt x="1171337" y="694242"/>
                  </a:moveTo>
                  <a:cubicBezTo>
                    <a:pt x="1163520" y="691865"/>
                    <a:pt x="1159132" y="683606"/>
                    <a:pt x="1161497" y="675799"/>
                  </a:cubicBezTo>
                  <a:cubicBezTo>
                    <a:pt x="1163863" y="667989"/>
                    <a:pt x="1172126" y="663583"/>
                    <a:pt x="1179943" y="665959"/>
                  </a:cubicBezTo>
                  <a:cubicBezTo>
                    <a:pt x="1187657" y="668609"/>
                    <a:pt x="1191771" y="677016"/>
                    <a:pt x="1189132" y="684737"/>
                  </a:cubicBezTo>
                  <a:cubicBezTo>
                    <a:pt x="1186594" y="692078"/>
                    <a:pt x="1178846" y="696220"/>
                    <a:pt x="1171337" y="694221"/>
                  </a:cubicBezTo>
                  <a:close/>
                  <a:moveTo>
                    <a:pt x="967029" y="1831156"/>
                  </a:moveTo>
                  <a:cubicBezTo>
                    <a:pt x="974709" y="1833792"/>
                    <a:pt x="978857" y="1842110"/>
                    <a:pt x="976354" y="1849838"/>
                  </a:cubicBezTo>
                  <a:cubicBezTo>
                    <a:pt x="973989" y="1857611"/>
                    <a:pt x="965795" y="1862003"/>
                    <a:pt x="958012" y="1859647"/>
                  </a:cubicBezTo>
                  <a:cubicBezTo>
                    <a:pt x="950229" y="1857292"/>
                    <a:pt x="945840" y="1849077"/>
                    <a:pt x="948206" y="1841304"/>
                  </a:cubicBezTo>
                  <a:cubicBezTo>
                    <a:pt x="948275" y="1841088"/>
                    <a:pt x="948343" y="1840879"/>
                    <a:pt x="948411" y="1840667"/>
                  </a:cubicBezTo>
                  <a:cubicBezTo>
                    <a:pt x="950983" y="1832942"/>
                    <a:pt x="959246" y="1828701"/>
                    <a:pt x="967029" y="1831135"/>
                  </a:cubicBezTo>
                  <a:close/>
                  <a:moveTo>
                    <a:pt x="1041669" y="1589099"/>
                  </a:moveTo>
                  <a:cubicBezTo>
                    <a:pt x="1033852" y="1586640"/>
                    <a:pt x="1029532" y="1578319"/>
                    <a:pt x="1032000" y="1570516"/>
                  </a:cubicBezTo>
                  <a:cubicBezTo>
                    <a:pt x="1034434" y="1562712"/>
                    <a:pt x="1042766" y="1558379"/>
                    <a:pt x="1050583" y="1560837"/>
                  </a:cubicBezTo>
                  <a:cubicBezTo>
                    <a:pt x="1058366" y="1563299"/>
                    <a:pt x="1062720" y="1571616"/>
                    <a:pt x="1060251" y="1579420"/>
                  </a:cubicBezTo>
                  <a:cubicBezTo>
                    <a:pt x="1060251" y="1579458"/>
                    <a:pt x="1060217" y="1579492"/>
                    <a:pt x="1060217" y="1579526"/>
                  </a:cubicBezTo>
                  <a:cubicBezTo>
                    <a:pt x="1057680" y="1587240"/>
                    <a:pt x="1049417" y="1591502"/>
                    <a:pt x="1041669" y="1589102"/>
                  </a:cubicBezTo>
                  <a:close/>
                  <a:moveTo>
                    <a:pt x="1104686" y="1436184"/>
                  </a:moveTo>
                  <a:cubicBezTo>
                    <a:pt x="1102286" y="1443947"/>
                    <a:pt x="1094057" y="1448308"/>
                    <a:pt x="1086309" y="1445925"/>
                  </a:cubicBezTo>
                  <a:cubicBezTo>
                    <a:pt x="1078560" y="1443539"/>
                    <a:pt x="1074172" y="1435310"/>
                    <a:pt x="1076571" y="1427548"/>
                  </a:cubicBezTo>
                  <a:cubicBezTo>
                    <a:pt x="1078972" y="1419785"/>
                    <a:pt x="1087200" y="1415424"/>
                    <a:pt x="1094949" y="1417814"/>
                  </a:cubicBezTo>
                  <a:cubicBezTo>
                    <a:pt x="1102697" y="1420200"/>
                    <a:pt x="1107086" y="1428429"/>
                    <a:pt x="1104686" y="1436191"/>
                  </a:cubicBezTo>
                  <a:close/>
                  <a:moveTo>
                    <a:pt x="1128275" y="1310873"/>
                  </a:moveTo>
                  <a:cubicBezTo>
                    <a:pt x="1120492" y="1308501"/>
                    <a:pt x="1116137" y="1300293"/>
                    <a:pt x="1118469" y="1292517"/>
                  </a:cubicBezTo>
                  <a:cubicBezTo>
                    <a:pt x="1120903" y="1284768"/>
                    <a:pt x="1129132" y="1280455"/>
                    <a:pt x="1136880" y="1282883"/>
                  </a:cubicBezTo>
                  <a:cubicBezTo>
                    <a:pt x="1144526" y="1285272"/>
                    <a:pt x="1148846" y="1293326"/>
                    <a:pt x="1146617" y="1301010"/>
                  </a:cubicBezTo>
                  <a:cubicBezTo>
                    <a:pt x="1144251" y="1308768"/>
                    <a:pt x="1136057" y="1313167"/>
                    <a:pt x="1128275" y="1310880"/>
                  </a:cubicBezTo>
                  <a:close/>
                  <a:moveTo>
                    <a:pt x="1359874" y="564816"/>
                  </a:moveTo>
                  <a:cubicBezTo>
                    <a:pt x="1367623" y="567364"/>
                    <a:pt x="1371840" y="575709"/>
                    <a:pt x="1369303" y="583457"/>
                  </a:cubicBezTo>
                  <a:cubicBezTo>
                    <a:pt x="1366732" y="591206"/>
                    <a:pt x="1358400" y="595423"/>
                    <a:pt x="1350652" y="592876"/>
                  </a:cubicBezTo>
                  <a:cubicBezTo>
                    <a:pt x="1342937" y="590325"/>
                    <a:pt x="1338754" y="582000"/>
                    <a:pt x="1341291" y="574279"/>
                  </a:cubicBezTo>
                  <a:cubicBezTo>
                    <a:pt x="1343863" y="566582"/>
                    <a:pt x="1352126" y="562372"/>
                    <a:pt x="1359874" y="564816"/>
                  </a:cubicBezTo>
                  <a:close/>
                  <a:moveTo>
                    <a:pt x="1314960" y="707836"/>
                  </a:moveTo>
                  <a:cubicBezTo>
                    <a:pt x="1322812" y="710075"/>
                    <a:pt x="1327372" y="718252"/>
                    <a:pt x="1325109" y="726103"/>
                  </a:cubicBezTo>
                  <a:cubicBezTo>
                    <a:pt x="1322880" y="733951"/>
                    <a:pt x="1314720" y="738501"/>
                    <a:pt x="1306869" y="736265"/>
                  </a:cubicBezTo>
                  <a:cubicBezTo>
                    <a:pt x="1299017" y="734026"/>
                    <a:pt x="1294457" y="725850"/>
                    <a:pt x="1296686" y="717998"/>
                  </a:cubicBezTo>
                  <a:cubicBezTo>
                    <a:pt x="1296686" y="717971"/>
                    <a:pt x="1296720" y="717940"/>
                    <a:pt x="1296720" y="717909"/>
                  </a:cubicBezTo>
                  <a:cubicBezTo>
                    <a:pt x="1299017" y="710116"/>
                    <a:pt x="1307143" y="705621"/>
                    <a:pt x="1314960" y="707836"/>
                  </a:cubicBezTo>
                  <a:close/>
                  <a:moveTo>
                    <a:pt x="1273097" y="843072"/>
                  </a:moveTo>
                  <a:cubicBezTo>
                    <a:pt x="1280846" y="845417"/>
                    <a:pt x="1285200" y="853588"/>
                    <a:pt x="1282834" y="861319"/>
                  </a:cubicBezTo>
                  <a:cubicBezTo>
                    <a:pt x="1280503" y="869051"/>
                    <a:pt x="1272343" y="873418"/>
                    <a:pt x="1264594" y="871070"/>
                  </a:cubicBezTo>
                  <a:cubicBezTo>
                    <a:pt x="1256914" y="868735"/>
                    <a:pt x="1252526" y="860627"/>
                    <a:pt x="1254823" y="852916"/>
                  </a:cubicBezTo>
                  <a:cubicBezTo>
                    <a:pt x="1257120" y="845171"/>
                    <a:pt x="1265246" y="840751"/>
                    <a:pt x="1272994" y="843041"/>
                  </a:cubicBezTo>
                  <a:cubicBezTo>
                    <a:pt x="1273029" y="843052"/>
                    <a:pt x="1273063" y="843062"/>
                    <a:pt x="1273097" y="843072"/>
                  </a:cubicBezTo>
                  <a:close/>
                  <a:moveTo>
                    <a:pt x="1212994" y="987813"/>
                  </a:moveTo>
                  <a:cubicBezTo>
                    <a:pt x="1215463" y="980075"/>
                    <a:pt x="1223726" y="975789"/>
                    <a:pt x="1231440" y="978240"/>
                  </a:cubicBezTo>
                  <a:cubicBezTo>
                    <a:pt x="1239189" y="980695"/>
                    <a:pt x="1243475" y="988958"/>
                    <a:pt x="1241040" y="996700"/>
                  </a:cubicBezTo>
                  <a:cubicBezTo>
                    <a:pt x="1238571" y="1004428"/>
                    <a:pt x="1230343" y="1008713"/>
                    <a:pt x="1222594" y="1006279"/>
                  </a:cubicBezTo>
                  <a:cubicBezTo>
                    <a:pt x="1214880" y="1003780"/>
                    <a:pt x="1210629" y="995558"/>
                    <a:pt x="1212994" y="987813"/>
                  </a:cubicBezTo>
                  <a:close/>
                  <a:moveTo>
                    <a:pt x="1170275" y="1175829"/>
                  </a:moveTo>
                  <a:cubicBezTo>
                    <a:pt x="1162457" y="1173546"/>
                    <a:pt x="1157931" y="1165344"/>
                    <a:pt x="1160229" y="1157510"/>
                  </a:cubicBezTo>
                  <a:cubicBezTo>
                    <a:pt x="1162526" y="1149676"/>
                    <a:pt x="1170720" y="1145177"/>
                    <a:pt x="1178537" y="1147464"/>
                  </a:cubicBezTo>
                  <a:cubicBezTo>
                    <a:pt x="1186389" y="1149748"/>
                    <a:pt x="1190880" y="1157949"/>
                    <a:pt x="1188583" y="1165783"/>
                  </a:cubicBezTo>
                  <a:cubicBezTo>
                    <a:pt x="1188583" y="1165793"/>
                    <a:pt x="1188583" y="1165807"/>
                    <a:pt x="1188583" y="1165817"/>
                  </a:cubicBezTo>
                  <a:cubicBezTo>
                    <a:pt x="1186286" y="1173635"/>
                    <a:pt x="1178091" y="1178112"/>
                    <a:pt x="1170275" y="1175829"/>
                  </a:cubicBezTo>
                  <a:close/>
                  <a:moveTo>
                    <a:pt x="1101806" y="1872964"/>
                  </a:moveTo>
                  <a:cubicBezTo>
                    <a:pt x="1109520" y="1875484"/>
                    <a:pt x="1113909" y="1883585"/>
                    <a:pt x="1111817" y="1891420"/>
                  </a:cubicBezTo>
                  <a:cubicBezTo>
                    <a:pt x="1109109" y="1899024"/>
                    <a:pt x="1101120" y="1903379"/>
                    <a:pt x="1093269" y="1901524"/>
                  </a:cubicBezTo>
                  <a:cubicBezTo>
                    <a:pt x="1085589" y="1898904"/>
                    <a:pt x="1081269" y="1890779"/>
                    <a:pt x="1083394" y="1882955"/>
                  </a:cubicBezTo>
                  <a:cubicBezTo>
                    <a:pt x="1085795" y="1875179"/>
                    <a:pt x="1093989" y="1870742"/>
                    <a:pt x="1101806" y="1872964"/>
                  </a:cubicBezTo>
                  <a:close/>
                  <a:moveTo>
                    <a:pt x="1671977" y="513710"/>
                  </a:moveTo>
                  <a:cubicBezTo>
                    <a:pt x="1679589" y="516052"/>
                    <a:pt x="1683874" y="524126"/>
                    <a:pt x="1681543" y="531744"/>
                  </a:cubicBezTo>
                  <a:cubicBezTo>
                    <a:pt x="1681509" y="531874"/>
                    <a:pt x="1681440" y="532005"/>
                    <a:pt x="1681406" y="532135"/>
                  </a:cubicBezTo>
                  <a:cubicBezTo>
                    <a:pt x="1678903" y="539819"/>
                    <a:pt x="1670674" y="544032"/>
                    <a:pt x="1662994" y="541543"/>
                  </a:cubicBezTo>
                  <a:cubicBezTo>
                    <a:pt x="1655315" y="539054"/>
                    <a:pt x="1651097" y="530805"/>
                    <a:pt x="1653566" y="523121"/>
                  </a:cubicBezTo>
                  <a:cubicBezTo>
                    <a:pt x="1656069" y="515445"/>
                    <a:pt x="1664297" y="511231"/>
                    <a:pt x="1671977" y="513707"/>
                  </a:cubicBezTo>
                  <a:close/>
                  <a:moveTo>
                    <a:pt x="1611497" y="658739"/>
                  </a:moveTo>
                  <a:cubicBezTo>
                    <a:pt x="1613726" y="650966"/>
                    <a:pt x="1621817" y="646457"/>
                    <a:pt x="1629566" y="648669"/>
                  </a:cubicBezTo>
                  <a:cubicBezTo>
                    <a:pt x="1637349" y="650884"/>
                    <a:pt x="1641874" y="658979"/>
                    <a:pt x="1639646" y="666751"/>
                  </a:cubicBezTo>
                  <a:cubicBezTo>
                    <a:pt x="1637417" y="674524"/>
                    <a:pt x="1629326" y="679032"/>
                    <a:pt x="1621577" y="676817"/>
                  </a:cubicBezTo>
                  <a:cubicBezTo>
                    <a:pt x="1613795" y="674606"/>
                    <a:pt x="1609269" y="666511"/>
                    <a:pt x="1611497" y="658739"/>
                  </a:cubicBezTo>
                  <a:close/>
                  <a:moveTo>
                    <a:pt x="1577006" y="820077"/>
                  </a:moveTo>
                  <a:cubicBezTo>
                    <a:pt x="1569154" y="817859"/>
                    <a:pt x="1564594" y="809692"/>
                    <a:pt x="1566789" y="801833"/>
                  </a:cubicBezTo>
                  <a:cubicBezTo>
                    <a:pt x="1569017" y="793979"/>
                    <a:pt x="1577177" y="789408"/>
                    <a:pt x="1585029" y="791630"/>
                  </a:cubicBezTo>
                  <a:cubicBezTo>
                    <a:pt x="1592880" y="793848"/>
                    <a:pt x="1597475" y="802015"/>
                    <a:pt x="1595246" y="809870"/>
                  </a:cubicBezTo>
                  <a:cubicBezTo>
                    <a:pt x="1595246" y="809915"/>
                    <a:pt x="1595212" y="809956"/>
                    <a:pt x="1595212" y="809997"/>
                  </a:cubicBezTo>
                  <a:cubicBezTo>
                    <a:pt x="1592949" y="817790"/>
                    <a:pt x="1584823" y="822292"/>
                    <a:pt x="1577006" y="820077"/>
                  </a:cubicBezTo>
                  <a:close/>
                  <a:moveTo>
                    <a:pt x="1543714" y="927011"/>
                  </a:moveTo>
                  <a:cubicBezTo>
                    <a:pt x="1551429" y="929452"/>
                    <a:pt x="1555680" y="937684"/>
                    <a:pt x="1553246" y="945391"/>
                  </a:cubicBezTo>
                  <a:cubicBezTo>
                    <a:pt x="1550812" y="953102"/>
                    <a:pt x="1542583" y="957371"/>
                    <a:pt x="1534869" y="954930"/>
                  </a:cubicBezTo>
                  <a:cubicBezTo>
                    <a:pt x="1527154" y="952488"/>
                    <a:pt x="1522903" y="944256"/>
                    <a:pt x="1525337" y="936549"/>
                  </a:cubicBezTo>
                  <a:cubicBezTo>
                    <a:pt x="1525337" y="936542"/>
                    <a:pt x="1525337" y="936539"/>
                    <a:pt x="1525337" y="936532"/>
                  </a:cubicBezTo>
                  <a:cubicBezTo>
                    <a:pt x="1527669" y="928900"/>
                    <a:pt x="1535726" y="924590"/>
                    <a:pt x="1543372" y="926908"/>
                  </a:cubicBezTo>
                  <a:cubicBezTo>
                    <a:pt x="1543475" y="926942"/>
                    <a:pt x="1543611" y="926980"/>
                    <a:pt x="1543714" y="927021"/>
                  </a:cubicBezTo>
                  <a:close/>
                  <a:moveTo>
                    <a:pt x="1501440" y="1061880"/>
                  </a:moveTo>
                  <a:cubicBezTo>
                    <a:pt x="1509257" y="1064143"/>
                    <a:pt x="1513783" y="1072324"/>
                    <a:pt x="1511520" y="1080155"/>
                  </a:cubicBezTo>
                  <a:cubicBezTo>
                    <a:pt x="1509257" y="1087985"/>
                    <a:pt x="1501063" y="1092497"/>
                    <a:pt x="1493246" y="1090235"/>
                  </a:cubicBezTo>
                  <a:cubicBezTo>
                    <a:pt x="1485429" y="1087972"/>
                    <a:pt x="1480903" y="1079791"/>
                    <a:pt x="1483166" y="1071960"/>
                  </a:cubicBezTo>
                  <a:cubicBezTo>
                    <a:pt x="1485429" y="1064129"/>
                    <a:pt x="1493623" y="1059618"/>
                    <a:pt x="1501440" y="1061880"/>
                  </a:cubicBezTo>
                  <a:close/>
                  <a:moveTo>
                    <a:pt x="1449326" y="1231468"/>
                  </a:moveTo>
                  <a:cubicBezTo>
                    <a:pt x="1457109" y="1233895"/>
                    <a:pt x="1461463" y="1242179"/>
                    <a:pt x="1459029" y="1249968"/>
                  </a:cubicBezTo>
                  <a:cubicBezTo>
                    <a:pt x="1456594" y="1257758"/>
                    <a:pt x="1448332" y="1262105"/>
                    <a:pt x="1440549" y="1259678"/>
                  </a:cubicBezTo>
                  <a:cubicBezTo>
                    <a:pt x="1432732" y="1257251"/>
                    <a:pt x="1428411" y="1248967"/>
                    <a:pt x="1430812" y="1241177"/>
                  </a:cubicBezTo>
                  <a:cubicBezTo>
                    <a:pt x="1430846" y="1241119"/>
                    <a:pt x="1430846" y="1241064"/>
                    <a:pt x="1430880" y="1241006"/>
                  </a:cubicBezTo>
                  <a:cubicBezTo>
                    <a:pt x="1433315" y="1233288"/>
                    <a:pt x="1441577" y="1229016"/>
                    <a:pt x="1449291" y="1231464"/>
                  </a:cubicBezTo>
                  <a:cubicBezTo>
                    <a:pt x="1449291" y="1231471"/>
                    <a:pt x="1449326" y="1231475"/>
                    <a:pt x="1449326" y="1231478"/>
                  </a:cubicBezTo>
                  <a:close/>
                  <a:moveTo>
                    <a:pt x="1312320" y="1673068"/>
                  </a:moveTo>
                  <a:cubicBezTo>
                    <a:pt x="1304434" y="1670836"/>
                    <a:pt x="1299874" y="1662645"/>
                    <a:pt x="1302103" y="1654773"/>
                  </a:cubicBezTo>
                  <a:cubicBezTo>
                    <a:pt x="1304332" y="1646897"/>
                    <a:pt x="1312526" y="1642324"/>
                    <a:pt x="1320411" y="1644552"/>
                  </a:cubicBezTo>
                  <a:cubicBezTo>
                    <a:pt x="1328263" y="1646784"/>
                    <a:pt x="1332857" y="1654975"/>
                    <a:pt x="1330629" y="1662851"/>
                  </a:cubicBezTo>
                  <a:cubicBezTo>
                    <a:pt x="1330594" y="1662912"/>
                    <a:pt x="1330594" y="1662977"/>
                    <a:pt x="1330560" y="1663043"/>
                  </a:cubicBezTo>
                  <a:cubicBezTo>
                    <a:pt x="1328263" y="1670832"/>
                    <a:pt x="1320137" y="1675314"/>
                    <a:pt x="1312320" y="1673078"/>
                  </a:cubicBezTo>
                  <a:close/>
                  <a:moveTo>
                    <a:pt x="1366046" y="1501855"/>
                  </a:moveTo>
                  <a:cubicBezTo>
                    <a:pt x="1373726" y="1504598"/>
                    <a:pt x="1377703" y="1513036"/>
                    <a:pt x="1374960" y="1520702"/>
                  </a:cubicBezTo>
                  <a:cubicBezTo>
                    <a:pt x="1372217" y="1528368"/>
                    <a:pt x="1363783" y="1532359"/>
                    <a:pt x="1356103" y="1529616"/>
                  </a:cubicBezTo>
                  <a:cubicBezTo>
                    <a:pt x="1348457" y="1526873"/>
                    <a:pt x="1344446" y="1518436"/>
                    <a:pt x="1347189" y="1510770"/>
                  </a:cubicBezTo>
                  <a:cubicBezTo>
                    <a:pt x="1347223" y="1510745"/>
                    <a:pt x="1347223" y="1510725"/>
                    <a:pt x="1347223" y="1510701"/>
                  </a:cubicBezTo>
                  <a:cubicBezTo>
                    <a:pt x="1349931" y="1503086"/>
                    <a:pt x="1358297" y="1499105"/>
                    <a:pt x="1365909" y="1501811"/>
                  </a:cubicBezTo>
                  <a:cubicBezTo>
                    <a:pt x="1365943" y="1501824"/>
                    <a:pt x="1366012" y="1501842"/>
                    <a:pt x="1366046" y="1501859"/>
                  </a:cubicBezTo>
                  <a:close/>
                  <a:moveTo>
                    <a:pt x="1407737" y="1366807"/>
                  </a:moveTo>
                  <a:cubicBezTo>
                    <a:pt x="1415417" y="1369458"/>
                    <a:pt x="1419497" y="1377827"/>
                    <a:pt x="1416823" y="1385500"/>
                  </a:cubicBezTo>
                  <a:cubicBezTo>
                    <a:pt x="1414183" y="1393173"/>
                    <a:pt x="1405817" y="1397243"/>
                    <a:pt x="1398137" y="1394592"/>
                  </a:cubicBezTo>
                  <a:cubicBezTo>
                    <a:pt x="1390457" y="1391942"/>
                    <a:pt x="1386377" y="1383573"/>
                    <a:pt x="1389052" y="1375900"/>
                  </a:cubicBezTo>
                  <a:cubicBezTo>
                    <a:pt x="1389052" y="1375862"/>
                    <a:pt x="1389086" y="1375821"/>
                    <a:pt x="1389086" y="1375783"/>
                  </a:cubicBezTo>
                  <a:cubicBezTo>
                    <a:pt x="1391657" y="1368203"/>
                    <a:pt x="1399886" y="1364143"/>
                    <a:pt x="1407463" y="1366718"/>
                  </a:cubicBezTo>
                  <a:cubicBezTo>
                    <a:pt x="1407566" y="1366749"/>
                    <a:pt x="1407635" y="1366780"/>
                    <a:pt x="1407737" y="1366811"/>
                  </a:cubicBezTo>
                  <a:close/>
                  <a:moveTo>
                    <a:pt x="1278652" y="1779950"/>
                  </a:moveTo>
                  <a:cubicBezTo>
                    <a:pt x="1286400" y="1782189"/>
                    <a:pt x="1290857" y="1790273"/>
                    <a:pt x="1288594" y="1798008"/>
                  </a:cubicBezTo>
                  <a:cubicBezTo>
                    <a:pt x="1286366" y="1805747"/>
                    <a:pt x="1278275" y="1810204"/>
                    <a:pt x="1270560" y="1807965"/>
                  </a:cubicBezTo>
                  <a:cubicBezTo>
                    <a:pt x="1262812" y="1805733"/>
                    <a:pt x="1258354" y="1797669"/>
                    <a:pt x="1260583" y="1789941"/>
                  </a:cubicBezTo>
                  <a:cubicBezTo>
                    <a:pt x="1262606" y="1782302"/>
                    <a:pt x="1270423" y="1777749"/>
                    <a:pt x="1278069" y="1779768"/>
                  </a:cubicBezTo>
                  <a:cubicBezTo>
                    <a:pt x="1278275" y="1779820"/>
                    <a:pt x="1278446" y="1779878"/>
                    <a:pt x="1278652" y="1779936"/>
                  </a:cubicBezTo>
                  <a:close/>
                  <a:moveTo>
                    <a:pt x="1236823" y="1914871"/>
                  </a:moveTo>
                  <a:cubicBezTo>
                    <a:pt x="1244606" y="1917172"/>
                    <a:pt x="1249063" y="1925356"/>
                    <a:pt x="1246766" y="1933149"/>
                  </a:cubicBezTo>
                  <a:cubicBezTo>
                    <a:pt x="1246766" y="1933156"/>
                    <a:pt x="1246766" y="1933163"/>
                    <a:pt x="1246766" y="1933169"/>
                  </a:cubicBezTo>
                  <a:cubicBezTo>
                    <a:pt x="1244709" y="1940980"/>
                    <a:pt x="1236720" y="1945660"/>
                    <a:pt x="1228937" y="1943616"/>
                  </a:cubicBezTo>
                  <a:cubicBezTo>
                    <a:pt x="1221120" y="1941576"/>
                    <a:pt x="1216423" y="1933588"/>
                    <a:pt x="1218480" y="1925774"/>
                  </a:cubicBezTo>
                  <a:cubicBezTo>
                    <a:pt x="1218549" y="1925534"/>
                    <a:pt x="1218617" y="1925294"/>
                    <a:pt x="1218686" y="1925054"/>
                  </a:cubicBezTo>
                  <a:cubicBezTo>
                    <a:pt x="1220880" y="1917237"/>
                    <a:pt x="1228972" y="1912667"/>
                    <a:pt x="1236789" y="1914851"/>
                  </a:cubicBezTo>
                  <a:cubicBezTo>
                    <a:pt x="1236789" y="1914851"/>
                    <a:pt x="1236823" y="1914854"/>
                    <a:pt x="1236823" y="1914857"/>
                  </a:cubicBezTo>
                  <a:close/>
                  <a:moveTo>
                    <a:pt x="1414389" y="1822056"/>
                  </a:moveTo>
                  <a:cubicBezTo>
                    <a:pt x="1422000" y="1824672"/>
                    <a:pt x="1426046" y="1832969"/>
                    <a:pt x="1423440" y="1840584"/>
                  </a:cubicBezTo>
                  <a:cubicBezTo>
                    <a:pt x="1420834" y="1848203"/>
                    <a:pt x="1412537" y="1852255"/>
                    <a:pt x="1404926" y="1849636"/>
                  </a:cubicBezTo>
                  <a:cubicBezTo>
                    <a:pt x="1397349" y="1847040"/>
                    <a:pt x="1393303" y="1838853"/>
                    <a:pt x="1395806" y="1831269"/>
                  </a:cubicBezTo>
                  <a:cubicBezTo>
                    <a:pt x="1398377" y="1823592"/>
                    <a:pt x="1406709" y="1819461"/>
                    <a:pt x="1414389" y="1822039"/>
                  </a:cubicBezTo>
                  <a:cubicBezTo>
                    <a:pt x="1414389" y="1822043"/>
                    <a:pt x="1414389" y="1822043"/>
                    <a:pt x="1414389" y="1822043"/>
                  </a:cubicBezTo>
                  <a:close/>
                  <a:moveTo>
                    <a:pt x="1372320" y="1956909"/>
                  </a:moveTo>
                  <a:cubicBezTo>
                    <a:pt x="1380000" y="1959518"/>
                    <a:pt x="1384251" y="1967709"/>
                    <a:pt x="1381989" y="1975495"/>
                  </a:cubicBezTo>
                  <a:cubicBezTo>
                    <a:pt x="1379280" y="1983117"/>
                    <a:pt x="1371189" y="1987392"/>
                    <a:pt x="1363372" y="1985332"/>
                  </a:cubicBezTo>
                  <a:cubicBezTo>
                    <a:pt x="1355726" y="1982610"/>
                    <a:pt x="1351543" y="1974395"/>
                    <a:pt x="1353840" y="1966615"/>
                  </a:cubicBezTo>
                  <a:cubicBezTo>
                    <a:pt x="1356309" y="1958877"/>
                    <a:pt x="1364537" y="1954550"/>
                    <a:pt x="1372320" y="1956895"/>
                  </a:cubicBezTo>
                  <a:close/>
                  <a:moveTo>
                    <a:pt x="1456115" y="1686669"/>
                  </a:moveTo>
                  <a:cubicBezTo>
                    <a:pt x="1463931" y="1689103"/>
                    <a:pt x="1468286" y="1697407"/>
                    <a:pt x="1465852" y="1705214"/>
                  </a:cubicBezTo>
                  <a:cubicBezTo>
                    <a:pt x="1463417" y="1713024"/>
                    <a:pt x="1455120" y="1717386"/>
                    <a:pt x="1447303" y="1714951"/>
                  </a:cubicBezTo>
                  <a:cubicBezTo>
                    <a:pt x="1439486" y="1712517"/>
                    <a:pt x="1435132" y="1704209"/>
                    <a:pt x="1437566" y="1696396"/>
                  </a:cubicBezTo>
                  <a:cubicBezTo>
                    <a:pt x="1440000" y="1688582"/>
                    <a:pt x="1448297" y="1684221"/>
                    <a:pt x="1456115" y="1686655"/>
                  </a:cubicBezTo>
                  <a:close/>
                  <a:moveTo>
                    <a:pt x="1500480" y="1543560"/>
                  </a:moveTo>
                  <a:cubicBezTo>
                    <a:pt x="1508194" y="1546101"/>
                    <a:pt x="1512514" y="1554278"/>
                    <a:pt x="1510251" y="1562075"/>
                  </a:cubicBezTo>
                  <a:cubicBezTo>
                    <a:pt x="1507817" y="1569861"/>
                    <a:pt x="1499520" y="1574201"/>
                    <a:pt x="1491737" y="1571767"/>
                  </a:cubicBezTo>
                  <a:cubicBezTo>
                    <a:pt x="1483955" y="1569333"/>
                    <a:pt x="1479635" y="1561049"/>
                    <a:pt x="1482069" y="1553263"/>
                  </a:cubicBezTo>
                  <a:cubicBezTo>
                    <a:pt x="1484469" y="1545508"/>
                    <a:pt x="1492697" y="1541167"/>
                    <a:pt x="1500480" y="1543547"/>
                  </a:cubicBezTo>
                  <a:close/>
                  <a:moveTo>
                    <a:pt x="1575806" y="1301640"/>
                  </a:moveTo>
                  <a:cubicBezTo>
                    <a:pt x="1567989" y="1299302"/>
                    <a:pt x="1563566" y="1291070"/>
                    <a:pt x="1565897" y="1283256"/>
                  </a:cubicBezTo>
                  <a:cubicBezTo>
                    <a:pt x="1568194" y="1275508"/>
                    <a:pt x="1576320" y="1271064"/>
                    <a:pt x="1584103" y="1273289"/>
                  </a:cubicBezTo>
                  <a:cubicBezTo>
                    <a:pt x="1591989" y="1275343"/>
                    <a:pt x="1596720" y="1283407"/>
                    <a:pt x="1594697" y="1291300"/>
                  </a:cubicBezTo>
                  <a:cubicBezTo>
                    <a:pt x="1592640" y="1299196"/>
                    <a:pt x="1584549" y="1303931"/>
                    <a:pt x="1576663" y="1301880"/>
                  </a:cubicBezTo>
                  <a:cubicBezTo>
                    <a:pt x="1576389" y="1301805"/>
                    <a:pt x="1576080" y="1301719"/>
                    <a:pt x="1575806" y="1301627"/>
                  </a:cubicBezTo>
                  <a:close/>
                  <a:moveTo>
                    <a:pt x="1628229" y="1132135"/>
                  </a:moveTo>
                  <a:cubicBezTo>
                    <a:pt x="1620446" y="1129725"/>
                    <a:pt x="1616091" y="1121455"/>
                    <a:pt x="1618492" y="1113665"/>
                  </a:cubicBezTo>
                  <a:cubicBezTo>
                    <a:pt x="1620892" y="1105941"/>
                    <a:pt x="1629052" y="1101576"/>
                    <a:pt x="1636800" y="1103880"/>
                  </a:cubicBezTo>
                  <a:cubicBezTo>
                    <a:pt x="1644514" y="1106376"/>
                    <a:pt x="1648869" y="1114523"/>
                    <a:pt x="1646674" y="1122326"/>
                  </a:cubicBezTo>
                  <a:cubicBezTo>
                    <a:pt x="1644206" y="1130057"/>
                    <a:pt x="1636012" y="1134408"/>
                    <a:pt x="1628229" y="1132121"/>
                  </a:cubicBezTo>
                  <a:close/>
                  <a:moveTo>
                    <a:pt x="1507475" y="1998854"/>
                  </a:moveTo>
                  <a:cubicBezTo>
                    <a:pt x="1514914" y="2001024"/>
                    <a:pt x="1519166" y="2008804"/>
                    <a:pt x="1517006" y="2016230"/>
                  </a:cubicBezTo>
                  <a:cubicBezTo>
                    <a:pt x="1516869" y="2016593"/>
                    <a:pt x="1516766" y="2016950"/>
                    <a:pt x="1516629" y="2017303"/>
                  </a:cubicBezTo>
                  <a:cubicBezTo>
                    <a:pt x="1514537" y="2024942"/>
                    <a:pt x="1506617" y="2029433"/>
                    <a:pt x="1499006" y="2027332"/>
                  </a:cubicBezTo>
                  <a:cubicBezTo>
                    <a:pt x="1498800" y="2027284"/>
                    <a:pt x="1498629" y="2027229"/>
                    <a:pt x="1498457" y="2027174"/>
                  </a:cubicBezTo>
                  <a:cubicBezTo>
                    <a:pt x="1490777" y="2024513"/>
                    <a:pt x="1486594" y="2016257"/>
                    <a:pt x="1488994" y="2008499"/>
                  </a:cubicBezTo>
                  <a:cubicBezTo>
                    <a:pt x="1491463" y="2000743"/>
                    <a:pt x="1499692" y="1996430"/>
                    <a:pt x="1507475" y="1998840"/>
                  </a:cubicBezTo>
                  <a:close/>
                  <a:moveTo>
                    <a:pt x="1626994" y="1613682"/>
                  </a:moveTo>
                  <a:cubicBezTo>
                    <a:pt x="1619246" y="1611162"/>
                    <a:pt x="1615029" y="1602844"/>
                    <a:pt x="1617532" y="1595102"/>
                  </a:cubicBezTo>
                  <a:cubicBezTo>
                    <a:pt x="1619966" y="1587624"/>
                    <a:pt x="1627852" y="1583370"/>
                    <a:pt x="1635429" y="1585437"/>
                  </a:cubicBezTo>
                  <a:cubicBezTo>
                    <a:pt x="1643143" y="1588067"/>
                    <a:pt x="1647257" y="1596446"/>
                    <a:pt x="1644617" y="1604150"/>
                  </a:cubicBezTo>
                  <a:cubicBezTo>
                    <a:pt x="1642149" y="1611439"/>
                    <a:pt x="1634469" y="1615588"/>
                    <a:pt x="1626994" y="1613668"/>
                  </a:cubicBezTo>
                  <a:close/>
                  <a:moveTo>
                    <a:pt x="1814023" y="1010887"/>
                  </a:moveTo>
                  <a:cubicBezTo>
                    <a:pt x="1821635" y="1013572"/>
                    <a:pt x="1825646" y="1021931"/>
                    <a:pt x="1822972" y="1029559"/>
                  </a:cubicBezTo>
                  <a:cubicBezTo>
                    <a:pt x="1820400" y="1036900"/>
                    <a:pt x="1812514" y="1040935"/>
                    <a:pt x="1805040" y="1038744"/>
                  </a:cubicBezTo>
                  <a:cubicBezTo>
                    <a:pt x="1797360" y="1036265"/>
                    <a:pt x="1793109" y="1028013"/>
                    <a:pt x="1795611" y="1020316"/>
                  </a:cubicBezTo>
                  <a:cubicBezTo>
                    <a:pt x="1798080" y="1012622"/>
                    <a:pt x="1806343" y="1008395"/>
                    <a:pt x="1814023" y="1010873"/>
                  </a:cubicBezTo>
                  <a:close/>
                  <a:moveTo>
                    <a:pt x="1855749" y="875599"/>
                  </a:moveTo>
                  <a:cubicBezTo>
                    <a:pt x="1863463" y="878232"/>
                    <a:pt x="1867611" y="886629"/>
                    <a:pt x="1864972" y="894357"/>
                  </a:cubicBezTo>
                  <a:cubicBezTo>
                    <a:pt x="1862469" y="901742"/>
                    <a:pt x="1854652" y="905897"/>
                    <a:pt x="1847109" y="903854"/>
                  </a:cubicBezTo>
                  <a:cubicBezTo>
                    <a:pt x="1839291" y="901468"/>
                    <a:pt x="1834903" y="893208"/>
                    <a:pt x="1837303" y="885405"/>
                  </a:cubicBezTo>
                  <a:cubicBezTo>
                    <a:pt x="1839669" y="877598"/>
                    <a:pt x="1847931" y="873206"/>
                    <a:pt x="1855749" y="875592"/>
                  </a:cubicBezTo>
                  <a:close/>
                  <a:moveTo>
                    <a:pt x="1686789" y="1468807"/>
                  </a:moveTo>
                  <a:cubicBezTo>
                    <a:pt x="1684869" y="1476285"/>
                    <a:pt x="1677257" y="1480787"/>
                    <a:pt x="1669783" y="1478863"/>
                  </a:cubicBezTo>
                  <a:cubicBezTo>
                    <a:pt x="1669406" y="1478771"/>
                    <a:pt x="1669029" y="1478661"/>
                    <a:pt x="1668686" y="1478538"/>
                  </a:cubicBezTo>
                  <a:cubicBezTo>
                    <a:pt x="1660972" y="1476011"/>
                    <a:pt x="1656754" y="1467710"/>
                    <a:pt x="1659291" y="1459999"/>
                  </a:cubicBezTo>
                  <a:cubicBezTo>
                    <a:pt x="1661795" y="1452401"/>
                    <a:pt x="1669886" y="1448188"/>
                    <a:pt x="1677532" y="1450512"/>
                  </a:cubicBezTo>
                  <a:cubicBezTo>
                    <a:pt x="1684937" y="1452580"/>
                    <a:pt x="1689223" y="1460243"/>
                    <a:pt x="1687166" y="1467635"/>
                  </a:cubicBezTo>
                  <a:cubicBezTo>
                    <a:pt x="1687063" y="1468025"/>
                    <a:pt x="1686926" y="1468413"/>
                    <a:pt x="1686789" y="1468793"/>
                  </a:cubicBezTo>
                  <a:close/>
                  <a:moveTo>
                    <a:pt x="1719223" y="1315207"/>
                  </a:moveTo>
                  <a:cubicBezTo>
                    <a:pt x="1726972" y="1317731"/>
                    <a:pt x="1731223" y="1326069"/>
                    <a:pt x="1728686" y="1333828"/>
                  </a:cubicBezTo>
                  <a:cubicBezTo>
                    <a:pt x="1726286" y="1341288"/>
                    <a:pt x="1718434" y="1345550"/>
                    <a:pt x="1710857" y="1343534"/>
                  </a:cubicBezTo>
                  <a:cubicBezTo>
                    <a:pt x="1703040" y="1341223"/>
                    <a:pt x="1698549" y="1333008"/>
                    <a:pt x="1700880" y="1325181"/>
                  </a:cubicBezTo>
                  <a:cubicBezTo>
                    <a:pt x="1703177" y="1317353"/>
                    <a:pt x="1711406" y="1312883"/>
                    <a:pt x="1719223" y="1315193"/>
                  </a:cubicBezTo>
                  <a:close/>
                  <a:moveTo>
                    <a:pt x="1549543" y="1863988"/>
                  </a:moveTo>
                  <a:cubicBezTo>
                    <a:pt x="1557154" y="1866659"/>
                    <a:pt x="1561132" y="1874987"/>
                    <a:pt x="1558457" y="1882584"/>
                  </a:cubicBezTo>
                  <a:cubicBezTo>
                    <a:pt x="1555852" y="1890035"/>
                    <a:pt x="1547760" y="1894049"/>
                    <a:pt x="1540251" y="1891636"/>
                  </a:cubicBezTo>
                  <a:cubicBezTo>
                    <a:pt x="1532606" y="1889071"/>
                    <a:pt x="1528492" y="1880798"/>
                    <a:pt x="1531063" y="1873159"/>
                  </a:cubicBezTo>
                  <a:cubicBezTo>
                    <a:pt x="1533635" y="1865520"/>
                    <a:pt x="1541897" y="1861409"/>
                    <a:pt x="1549543" y="1863974"/>
                  </a:cubicBezTo>
                  <a:close/>
                  <a:moveTo>
                    <a:pt x="1591372" y="1728635"/>
                  </a:moveTo>
                  <a:cubicBezTo>
                    <a:pt x="1598846" y="1730963"/>
                    <a:pt x="1603029" y="1738910"/>
                    <a:pt x="1600697" y="1746384"/>
                  </a:cubicBezTo>
                  <a:cubicBezTo>
                    <a:pt x="1600594" y="1746641"/>
                    <a:pt x="1600526" y="1746895"/>
                    <a:pt x="1600423" y="1747149"/>
                  </a:cubicBezTo>
                  <a:cubicBezTo>
                    <a:pt x="1598469" y="1754613"/>
                    <a:pt x="1590823" y="1759077"/>
                    <a:pt x="1583383" y="1757119"/>
                  </a:cubicBezTo>
                  <a:cubicBezTo>
                    <a:pt x="1583006" y="1757023"/>
                    <a:pt x="1582629" y="1756907"/>
                    <a:pt x="1582251" y="1756776"/>
                  </a:cubicBezTo>
                  <a:cubicBezTo>
                    <a:pt x="1574469" y="1754256"/>
                    <a:pt x="1570217" y="1745915"/>
                    <a:pt x="1572720" y="1738139"/>
                  </a:cubicBezTo>
                  <a:cubicBezTo>
                    <a:pt x="1575257" y="1730363"/>
                    <a:pt x="1583589" y="1726104"/>
                    <a:pt x="1591372" y="1728621"/>
                  </a:cubicBezTo>
                  <a:close/>
                  <a:moveTo>
                    <a:pt x="1933132" y="625320"/>
                  </a:moveTo>
                  <a:cubicBezTo>
                    <a:pt x="1925486" y="622773"/>
                    <a:pt x="1921337" y="614503"/>
                    <a:pt x="1923874" y="606844"/>
                  </a:cubicBezTo>
                  <a:cubicBezTo>
                    <a:pt x="1926411" y="599188"/>
                    <a:pt x="1934709" y="595046"/>
                    <a:pt x="1942354" y="597593"/>
                  </a:cubicBezTo>
                  <a:cubicBezTo>
                    <a:pt x="1949692" y="599726"/>
                    <a:pt x="1953909" y="607396"/>
                    <a:pt x="1951783" y="614729"/>
                  </a:cubicBezTo>
                  <a:cubicBezTo>
                    <a:pt x="1951646" y="615158"/>
                    <a:pt x="1951509" y="615583"/>
                    <a:pt x="1951337" y="615998"/>
                  </a:cubicBezTo>
                  <a:cubicBezTo>
                    <a:pt x="1949451" y="623311"/>
                    <a:pt x="1941977" y="627700"/>
                    <a:pt x="1934674" y="625800"/>
                  </a:cubicBezTo>
                  <a:cubicBezTo>
                    <a:pt x="1934126" y="625667"/>
                    <a:pt x="1933646" y="625502"/>
                    <a:pt x="1933132" y="625307"/>
                  </a:cubicBezTo>
                  <a:close/>
                  <a:moveTo>
                    <a:pt x="1909577" y="750669"/>
                  </a:moveTo>
                  <a:cubicBezTo>
                    <a:pt x="1907760" y="758195"/>
                    <a:pt x="1900183" y="762820"/>
                    <a:pt x="1892640" y="760999"/>
                  </a:cubicBezTo>
                  <a:cubicBezTo>
                    <a:pt x="1892297" y="760913"/>
                    <a:pt x="1891955" y="760817"/>
                    <a:pt x="1891611" y="760704"/>
                  </a:cubicBezTo>
                  <a:cubicBezTo>
                    <a:pt x="1883795" y="758376"/>
                    <a:pt x="1879372" y="750158"/>
                    <a:pt x="1881703" y="742348"/>
                  </a:cubicBezTo>
                  <a:cubicBezTo>
                    <a:pt x="1884034" y="734541"/>
                    <a:pt x="1892229" y="730101"/>
                    <a:pt x="1900046" y="732429"/>
                  </a:cubicBezTo>
                  <a:cubicBezTo>
                    <a:pt x="1907486" y="734387"/>
                    <a:pt x="1911909" y="742005"/>
                    <a:pt x="1909955" y="749441"/>
                  </a:cubicBezTo>
                  <a:cubicBezTo>
                    <a:pt x="1909852" y="749856"/>
                    <a:pt x="1909714" y="750264"/>
                    <a:pt x="1909577" y="750669"/>
                  </a:cubicBezTo>
                  <a:close/>
                  <a:moveTo>
                    <a:pt x="1763006" y="1173947"/>
                  </a:moveTo>
                  <a:cubicBezTo>
                    <a:pt x="1755257" y="1171409"/>
                    <a:pt x="1751040" y="1163068"/>
                    <a:pt x="1753577" y="1155316"/>
                  </a:cubicBezTo>
                  <a:cubicBezTo>
                    <a:pt x="1756115" y="1147567"/>
                    <a:pt x="1764446" y="1143340"/>
                    <a:pt x="1772194" y="1145877"/>
                  </a:cubicBezTo>
                  <a:cubicBezTo>
                    <a:pt x="1779874" y="1148637"/>
                    <a:pt x="1783852" y="1157099"/>
                    <a:pt x="1781109" y="1164775"/>
                  </a:cubicBezTo>
                  <a:cubicBezTo>
                    <a:pt x="1778469" y="1172147"/>
                    <a:pt x="1770514" y="1176168"/>
                    <a:pt x="1763006" y="1173947"/>
                  </a:cubicBez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思源黑体 Regular" panose="020B0500000000000000" charset="-122"/>
              </a:endParaRPr>
            </a:p>
          </p:txBody>
        </p:sp>
        <p:pic>
          <p:nvPicPr>
            <p:cNvPr id="36" name="图片 35" descr="E:/设计图片素材3/pexels-mantasink-18664364.jpgpexels-mantasink-1866436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 cstate="email"/>
            <a:srcRect l="-14" t="5348" r="-14" b="5348"/>
            <a:stretch>
              <a:fillRect/>
            </a:stretch>
          </p:blipFill>
          <p:spPr>
            <a:xfrm>
              <a:off x="2475" y="3258"/>
              <a:ext cx="12571" cy="1257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02" h="6302">
                  <a:moveTo>
                    <a:pt x="3151" y="0"/>
                  </a:moveTo>
                  <a:cubicBezTo>
                    <a:pt x="4891" y="0"/>
                    <a:pt x="6302" y="1411"/>
                    <a:pt x="6302" y="3151"/>
                  </a:cubicBezTo>
                  <a:cubicBezTo>
                    <a:pt x="6302" y="4891"/>
                    <a:pt x="4891" y="6302"/>
                    <a:pt x="3151" y="6302"/>
                  </a:cubicBezTo>
                  <a:cubicBezTo>
                    <a:pt x="1411" y="6302"/>
                    <a:pt x="0" y="4891"/>
                    <a:pt x="0" y="3151"/>
                  </a:cubicBezTo>
                  <a:cubicBezTo>
                    <a:pt x="0" y="1411"/>
                    <a:pt x="1411" y="0"/>
                    <a:pt x="3151" y="0"/>
                  </a:cubicBezTo>
                  <a:close/>
                </a:path>
              </a:pathLst>
            </a:custGeom>
            <a:ln w="215900">
              <a:solidFill>
                <a:srgbClr val="FFFFFF"/>
              </a:solidFill>
            </a:ln>
            <a:effectLst>
              <a:outerShdw blurRad="228600" dist="1524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7" name="任意多边形: 形状 17"/>
            <p:cNvSpPr/>
            <p:nvPr>
              <p:custDataLst>
                <p:tags r:id="rId10"/>
              </p:custDataLst>
            </p:nvPr>
          </p:nvSpPr>
          <p:spPr>
            <a:xfrm>
              <a:off x="2464" y="12733"/>
              <a:ext cx="2469" cy="2464"/>
            </a:xfrm>
            <a:custGeom>
              <a:avLst/>
              <a:gdLst>
                <a:gd name="connsiteX0" fmla="*/ 1017007 w 1018242"/>
                <a:gd name="connsiteY0" fmla="*/ 541608 h 1014892"/>
                <a:gd name="connsiteX1" fmla="*/ 1014758 w 1018242"/>
                <a:gd name="connsiteY1" fmla="*/ 545723 h 1014892"/>
                <a:gd name="connsiteX2" fmla="*/ 946379 w 1018242"/>
                <a:gd name="connsiteY2" fmla="*/ 613883 h 1014892"/>
                <a:gd name="connsiteX3" fmla="*/ 548075 w 1018242"/>
                <a:gd name="connsiteY3" fmla="*/ 1010431 h 1014892"/>
                <a:gd name="connsiteX4" fmla="*/ 540189 w 1018242"/>
                <a:gd name="connsiteY4" fmla="*/ 1013997 h 1014892"/>
                <a:gd name="connsiteX5" fmla="*/ 474213 w 1018242"/>
                <a:gd name="connsiteY5" fmla="*/ 1013723 h 1014892"/>
                <a:gd name="connsiteX6" fmla="*/ 1016884 w 1018242"/>
                <a:gd name="connsiteY6" fmla="*/ 471563 h 1014892"/>
                <a:gd name="connsiteX7" fmla="*/ 1017539 w 1018242"/>
                <a:gd name="connsiteY7" fmla="*/ 480614 h 1014892"/>
                <a:gd name="connsiteX8" fmla="*/ 1017007 w 1018242"/>
                <a:gd name="connsiteY8" fmla="*/ 541608 h 1014892"/>
                <a:gd name="connsiteX9" fmla="*/ 770058 w 1018242"/>
                <a:gd name="connsiteY9" fmla="*/ 644877 h 1014892"/>
                <a:gd name="connsiteX10" fmla="*/ 767116 w 1018242"/>
                <a:gd name="connsiteY10" fmla="*/ 648374 h 1014892"/>
                <a:gd name="connsiteX11" fmla="*/ 766451 w 1018242"/>
                <a:gd name="connsiteY11" fmla="*/ 647791 h 1014892"/>
                <a:gd name="connsiteX12" fmla="*/ 774426 w 1018242"/>
                <a:gd name="connsiteY12" fmla="*/ 631745 h 1014892"/>
                <a:gd name="connsiteX13" fmla="*/ 799701 w 1018242"/>
                <a:gd name="connsiteY13" fmla="*/ 546785 h 1014892"/>
                <a:gd name="connsiteX14" fmla="*/ 802903 w 1018242"/>
                <a:gd name="connsiteY14" fmla="*/ 540203 h 1014892"/>
                <a:gd name="connsiteX15" fmla="*/ 990594 w 1018242"/>
                <a:gd name="connsiteY15" fmla="*/ 353414 h 1014892"/>
                <a:gd name="connsiteX16" fmla="*/ 992791 w 1018242"/>
                <a:gd name="connsiteY16" fmla="*/ 350740 h 1014892"/>
                <a:gd name="connsiteX17" fmla="*/ 994279 w 1018242"/>
                <a:gd name="connsiteY17" fmla="*/ 350980 h 1014892"/>
                <a:gd name="connsiteX18" fmla="*/ 1007243 w 1018242"/>
                <a:gd name="connsiteY18" fmla="*/ 401825 h 1014892"/>
                <a:gd name="connsiteX19" fmla="*/ 1004239 w 1018242"/>
                <a:gd name="connsiteY19" fmla="*/ 411905 h 1014892"/>
                <a:gd name="connsiteX20" fmla="*/ 770058 w 1018242"/>
                <a:gd name="connsiteY20" fmla="*/ 644877 h 1014892"/>
                <a:gd name="connsiteX21" fmla="*/ 801967 w 1018242"/>
                <a:gd name="connsiteY21" fmla="*/ 468545 h 1014892"/>
                <a:gd name="connsiteX22" fmla="*/ 800418 w 1018242"/>
                <a:gd name="connsiteY22" fmla="*/ 469917 h 1014892"/>
                <a:gd name="connsiteX23" fmla="*/ 796139 w 1018242"/>
                <a:gd name="connsiteY23" fmla="*/ 446603 h 1014892"/>
                <a:gd name="connsiteX24" fmla="*/ 787403 w 1018242"/>
                <a:gd name="connsiteY24" fmla="*/ 414237 h 1014892"/>
                <a:gd name="connsiteX25" fmla="*/ 788308 w 1018242"/>
                <a:gd name="connsiteY25" fmla="*/ 410157 h 1014892"/>
                <a:gd name="connsiteX26" fmla="*/ 946948 w 1018242"/>
                <a:gd name="connsiteY26" fmla="*/ 252305 h 1014892"/>
                <a:gd name="connsiteX27" fmla="*/ 948549 w 1018242"/>
                <a:gd name="connsiteY27" fmla="*/ 250900 h 1014892"/>
                <a:gd name="connsiteX28" fmla="*/ 954487 w 1018242"/>
                <a:gd name="connsiteY28" fmla="*/ 261322 h 1014892"/>
                <a:gd name="connsiteX29" fmla="*/ 972124 w 1018242"/>
                <a:gd name="connsiteY29" fmla="*/ 295917 h 1014892"/>
                <a:gd name="connsiteX30" fmla="*/ 971380 w 1018242"/>
                <a:gd name="connsiteY30" fmla="*/ 299928 h 1014892"/>
                <a:gd name="connsiteX31" fmla="*/ 801943 w 1018242"/>
                <a:gd name="connsiteY31" fmla="*/ 468545 h 1014892"/>
                <a:gd name="connsiteX32" fmla="*/ 735419 w 1018242"/>
                <a:gd name="connsiteY32" fmla="*/ 319539 h 1014892"/>
                <a:gd name="connsiteX33" fmla="*/ 887606 w 1018242"/>
                <a:gd name="connsiteY33" fmla="*/ 167380 h 1014892"/>
                <a:gd name="connsiteX34" fmla="*/ 919293 w 1018242"/>
                <a:gd name="connsiteY34" fmla="*/ 206020 h 1014892"/>
                <a:gd name="connsiteX35" fmla="*/ 764339 w 1018242"/>
                <a:gd name="connsiteY35" fmla="*/ 360923 h 1014892"/>
                <a:gd name="connsiteX36" fmla="*/ 735405 w 1018242"/>
                <a:gd name="connsiteY36" fmla="*/ 319539 h 1014892"/>
                <a:gd name="connsiteX37" fmla="*/ 677476 w 1018242"/>
                <a:gd name="connsiteY37" fmla="*/ 267186 h 1014892"/>
                <a:gd name="connsiteX38" fmla="*/ 656397 w 1018242"/>
                <a:gd name="connsiteY38" fmla="*/ 253437 h 1014892"/>
                <a:gd name="connsiteX39" fmla="*/ 811506 w 1018242"/>
                <a:gd name="connsiteY39" fmla="*/ 98568 h 1014892"/>
                <a:gd name="connsiteX40" fmla="*/ 850125 w 1018242"/>
                <a:gd name="connsiteY40" fmla="*/ 130077 h 1014892"/>
                <a:gd name="connsiteX41" fmla="*/ 697670 w 1018242"/>
                <a:gd name="connsiteY41" fmla="*/ 282340 h 1014892"/>
                <a:gd name="connsiteX42" fmla="*/ 677445 w 1018242"/>
                <a:gd name="connsiteY42" fmla="*/ 267186 h 1014892"/>
                <a:gd name="connsiteX43" fmla="*/ 607506 w 1018242"/>
                <a:gd name="connsiteY43" fmla="*/ 228511 h 1014892"/>
                <a:gd name="connsiteX44" fmla="*/ 603175 w 1018242"/>
                <a:gd name="connsiteY44" fmla="*/ 229711 h 1014892"/>
                <a:gd name="connsiteX45" fmla="*/ 548880 w 1018242"/>
                <a:gd name="connsiteY45" fmla="*/ 216923 h 1014892"/>
                <a:gd name="connsiteX46" fmla="*/ 547814 w 1018242"/>
                <a:gd name="connsiteY46" fmla="*/ 216751 h 1014892"/>
                <a:gd name="connsiteX47" fmla="*/ 547221 w 1018242"/>
                <a:gd name="connsiteY47" fmla="*/ 215791 h 1014892"/>
                <a:gd name="connsiteX48" fmla="*/ 549847 w 1018242"/>
                <a:gd name="connsiteY48" fmla="*/ 213905 h 1014892"/>
                <a:gd name="connsiteX49" fmla="*/ 716733 w 1018242"/>
                <a:gd name="connsiteY49" fmla="*/ 47757 h 1014892"/>
                <a:gd name="connsiteX50" fmla="*/ 722887 w 1018242"/>
                <a:gd name="connsiteY50" fmla="*/ 46694 h 1014892"/>
                <a:gd name="connsiteX51" fmla="*/ 722932 w 1018242"/>
                <a:gd name="connsiteY51" fmla="*/ 46728 h 1014892"/>
                <a:gd name="connsiteX52" fmla="*/ 767226 w 1018242"/>
                <a:gd name="connsiteY52" fmla="*/ 69151 h 1014892"/>
                <a:gd name="connsiteX53" fmla="*/ 764843 w 1018242"/>
                <a:gd name="connsiteY53" fmla="*/ 71825 h 1014892"/>
                <a:gd name="connsiteX54" fmla="*/ 607475 w 1018242"/>
                <a:gd name="connsiteY54" fmla="*/ 228511 h 1014892"/>
                <a:gd name="connsiteX55" fmla="*/ 476682 w 1018242"/>
                <a:gd name="connsiteY55" fmla="*/ 214043 h 1014892"/>
                <a:gd name="connsiteX56" fmla="*/ 472224 w 1018242"/>
                <a:gd name="connsiteY56" fmla="*/ 216408 h 1014892"/>
                <a:gd name="connsiteX57" fmla="*/ 372885 w 1018242"/>
                <a:gd name="connsiteY57" fmla="*/ 247471 h 1014892"/>
                <a:gd name="connsiteX58" fmla="*/ 371784 w 1018242"/>
                <a:gd name="connsiteY58" fmla="*/ 247848 h 1014892"/>
                <a:gd name="connsiteX59" fmla="*/ 370879 w 1018242"/>
                <a:gd name="connsiteY59" fmla="*/ 247711 h 1014892"/>
                <a:gd name="connsiteX60" fmla="*/ 373135 w 1018242"/>
                <a:gd name="connsiteY60" fmla="*/ 245346 h 1014892"/>
                <a:gd name="connsiteX61" fmla="*/ 607396 w 1018242"/>
                <a:gd name="connsiteY61" fmla="*/ 12065 h 1014892"/>
                <a:gd name="connsiteX62" fmla="*/ 612230 w 1018242"/>
                <a:gd name="connsiteY62" fmla="*/ 10420 h 1014892"/>
                <a:gd name="connsiteX63" fmla="*/ 665431 w 1018242"/>
                <a:gd name="connsiteY63" fmla="*/ 24374 h 1014892"/>
                <a:gd name="connsiteX64" fmla="*/ 666484 w 1018242"/>
                <a:gd name="connsiteY64" fmla="*/ 25026 h 1014892"/>
                <a:gd name="connsiteX65" fmla="*/ 664355 w 1018242"/>
                <a:gd name="connsiteY65" fmla="*/ 27322 h 1014892"/>
                <a:gd name="connsiteX66" fmla="*/ 476651 w 1018242"/>
                <a:gd name="connsiteY66" fmla="*/ 214043 h 1014892"/>
                <a:gd name="connsiteX67" fmla="*/ 0 w 1018242"/>
                <a:gd name="connsiteY67" fmla="*/ 532111 h 1014892"/>
                <a:gd name="connsiteX68" fmla="*/ 642 w 1018242"/>
                <a:gd name="connsiteY68" fmla="*/ 473757 h 1014892"/>
                <a:gd name="connsiteX69" fmla="*/ 3134 w 1018242"/>
                <a:gd name="connsiteY69" fmla="*/ 469162 h 1014892"/>
                <a:gd name="connsiteX70" fmla="*/ 120669 w 1018242"/>
                <a:gd name="connsiteY70" fmla="*/ 352077 h 1014892"/>
                <a:gd name="connsiteX71" fmla="*/ 469372 w 1018242"/>
                <a:gd name="connsiteY71" fmla="*/ 4831 h 1014892"/>
                <a:gd name="connsiteX72" fmla="*/ 478255 w 1018242"/>
                <a:gd name="connsiteY72" fmla="*/ 820 h 1014892"/>
                <a:gd name="connsiteX73" fmla="*/ 541458 w 1018242"/>
                <a:gd name="connsiteY73" fmla="*/ 957 h 1014892"/>
                <a:gd name="connsiteX74" fmla="*/ 543679 w 1018242"/>
                <a:gd name="connsiteY74" fmla="*/ 1197 h 1014892"/>
                <a:gd name="connsiteX75" fmla="*/ 755 w 1018242"/>
                <a:gd name="connsiteY75" fmla="*/ 543631 h 1014892"/>
                <a:gd name="connsiteX76" fmla="*/ 0 w 1018242"/>
                <a:gd name="connsiteY76" fmla="*/ 532111 h 1014892"/>
                <a:gd name="connsiteX77" fmla="*/ 14020 w 1018242"/>
                <a:gd name="connsiteY77" fmla="*/ 383791 h 1014892"/>
                <a:gd name="connsiteX78" fmla="*/ 30367 w 1018242"/>
                <a:gd name="connsiteY78" fmla="*/ 333322 h 1014892"/>
                <a:gd name="connsiteX79" fmla="*/ 57912 w 1018242"/>
                <a:gd name="connsiteY79" fmla="*/ 271197 h 1014892"/>
                <a:gd name="connsiteX80" fmla="*/ 61386 w 1018242"/>
                <a:gd name="connsiteY80" fmla="*/ 266534 h 1014892"/>
                <a:gd name="connsiteX81" fmla="*/ 267189 w 1018242"/>
                <a:gd name="connsiteY81" fmla="*/ 61917 h 1014892"/>
                <a:gd name="connsiteX82" fmla="*/ 283135 w 1018242"/>
                <a:gd name="connsiteY82" fmla="*/ 52420 h 1014892"/>
                <a:gd name="connsiteX83" fmla="*/ 382584 w 1018242"/>
                <a:gd name="connsiteY83" fmla="*/ 15768 h 1014892"/>
                <a:gd name="connsiteX84" fmla="*/ 384470 w 1018242"/>
                <a:gd name="connsiteY84" fmla="*/ 15391 h 1014892"/>
                <a:gd name="connsiteX85" fmla="*/ 15138 w 1018242"/>
                <a:gd name="connsiteY85" fmla="*/ 384340 h 1014892"/>
                <a:gd name="connsiteX86" fmla="*/ 14020 w 1018242"/>
                <a:gd name="connsiteY86" fmla="*/ 383791 h 1014892"/>
                <a:gd name="connsiteX87" fmla="*/ 246319 w 1018242"/>
                <a:gd name="connsiteY87" fmla="*/ 371482 h 1014892"/>
                <a:gd name="connsiteX88" fmla="*/ 249162 w 1018242"/>
                <a:gd name="connsiteY88" fmla="*/ 368157 h 1014892"/>
                <a:gd name="connsiteX89" fmla="*/ 249847 w 1018242"/>
                <a:gd name="connsiteY89" fmla="*/ 368671 h 1014892"/>
                <a:gd name="connsiteX90" fmla="*/ 244704 w 1018242"/>
                <a:gd name="connsiteY90" fmla="*/ 378923 h 1014892"/>
                <a:gd name="connsiteX91" fmla="*/ 217434 w 1018242"/>
                <a:gd name="connsiteY91" fmla="*/ 469951 h 1014892"/>
                <a:gd name="connsiteX92" fmla="*/ 214735 w 1018242"/>
                <a:gd name="connsiteY92" fmla="*/ 474785 h 1014892"/>
                <a:gd name="connsiteX93" fmla="*/ 42686 w 1018242"/>
                <a:gd name="connsiteY93" fmla="*/ 646180 h 1014892"/>
                <a:gd name="connsiteX94" fmla="*/ 26712 w 1018242"/>
                <a:gd name="connsiteY94" fmla="*/ 662054 h 1014892"/>
                <a:gd name="connsiteX95" fmla="*/ 24628 w 1018242"/>
                <a:gd name="connsiteY95" fmla="*/ 663974 h 1014892"/>
                <a:gd name="connsiteX96" fmla="*/ 23435 w 1018242"/>
                <a:gd name="connsiteY96" fmla="*/ 663905 h 1014892"/>
                <a:gd name="connsiteX97" fmla="*/ 10406 w 1018242"/>
                <a:gd name="connsiteY97" fmla="*/ 612751 h 1014892"/>
                <a:gd name="connsiteX98" fmla="*/ 13211 w 1018242"/>
                <a:gd name="connsiteY98" fmla="*/ 603460 h 1014892"/>
                <a:gd name="connsiteX99" fmla="*/ 246319 w 1018242"/>
                <a:gd name="connsiteY99" fmla="*/ 371482 h 1014892"/>
                <a:gd name="connsiteX100" fmla="*/ 216343 w 1018242"/>
                <a:gd name="connsiteY100" fmla="*/ 545962 h 1014892"/>
                <a:gd name="connsiteX101" fmla="*/ 217581 w 1018242"/>
                <a:gd name="connsiteY101" fmla="*/ 544934 h 1014892"/>
                <a:gd name="connsiteX102" fmla="*/ 218994 w 1018242"/>
                <a:gd name="connsiteY102" fmla="*/ 553642 h 1014892"/>
                <a:gd name="connsiteX103" fmla="*/ 230380 w 1018242"/>
                <a:gd name="connsiteY103" fmla="*/ 599757 h 1014892"/>
                <a:gd name="connsiteX104" fmla="*/ 229008 w 1018242"/>
                <a:gd name="connsiteY104" fmla="*/ 605346 h 1014892"/>
                <a:gd name="connsiteX105" fmla="*/ 72000 w 1018242"/>
                <a:gd name="connsiteY105" fmla="*/ 761551 h 1014892"/>
                <a:gd name="connsiteX106" fmla="*/ 70050 w 1018242"/>
                <a:gd name="connsiteY106" fmla="*/ 764465 h 1014892"/>
                <a:gd name="connsiteX107" fmla="*/ 69021 w 1018242"/>
                <a:gd name="connsiteY107" fmla="*/ 763951 h 1014892"/>
                <a:gd name="connsiteX108" fmla="*/ 59325 w 1018242"/>
                <a:gd name="connsiteY108" fmla="*/ 746363 h 1014892"/>
                <a:gd name="connsiteX109" fmla="*/ 45710 w 1018242"/>
                <a:gd name="connsiteY109" fmla="*/ 719243 h 1014892"/>
                <a:gd name="connsiteX110" fmla="*/ 46276 w 1018242"/>
                <a:gd name="connsiteY110" fmla="*/ 715162 h 1014892"/>
                <a:gd name="connsiteX111" fmla="*/ 216343 w 1018242"/>
                <a:gd name="connsiteY111" fmla="*/ 545962 h 1014892"/>
                <a:gd name="connsiteX112" fmla="*/ 282947 w 1018242"/>
                <a:gd name="connsiteY112" fmla="*/ 695071 h 1014892"/>
                <a:gd name="connsiteX113" fmla="*/ 130211 w 1018242"/>
                <a:gd name="connsiteY113" fmla="*/ 847574 h 1014892"/>
                <a:gd name="connsiteX114" fmla="*/ 98301 w 1018242"/>
                <a:gd name="connsiteY114" fmla="*/ 808763 h 1014892"/>
                <a:gd name="connsiteX115" fmla="*/ 253715 w 1018242"/>
                <a:gd name="connsiteY115" fmla="*/ 653517 h 1014892"/>
                <a:gd name="connsiteX116" fmla="*/ 282930 w 1018242"/>
                <a:gd name="connsiteY116" fmla="*/ 695071 h 1014892"/>
                <a:gd name="connsiteX117" fmla="*/ 361848 w 1018242"/>
                <a:gd name="connsiteY117" fmla="*/ 761174 h 1014892"/>
                <a:gd name="connsiteX118" fmla="*/ 206442 w 1018242"/>
                <a:gd name="connsiteY118" fmla="*/ 916454 h 1014892"/>
                <a:gd name="connsiteX119" fmla="*/ 167397 w 1018242"/>
                <a:gd name="connsiteY119" fmla="*/ 884637 h 1014892"/>
                <a:gd name="connsiteX120" fmla="*/ 320064 w 1018242"/>
                <a:gd name="connsiteY120" fmla="*/ 732100 h 1014892"/>
                <a:gd name="connsiteX121" fmla="*/ 361848 w 1018242"/>
                <a:gd name="connsiteY121" fmla="*/ 761174 h 1014892"/>
                <a:gd name="connsiteX122" fmla="*/ 410946 w 1018242"/>
                <a:gd name="connsiteY122" fmla="*/ 785791 h 1014892"/>
                <a:gd name="connsiteX123" fmla="*/ 415986 w 1018242"/>
                <a:gd name="connsiteY123" fmla="*/ 784557 h 1014892"/>
                <a:gd name="connsiteX124" fmla="*/ 465727 w 1018242"/>
                <a:gd name="connsiteY124" fmla="*/ 796385 h 1014892"/>
                <a:gd name="connsiteX125" fmla="*/ 471463 w 1018242"/>
                <a:gd name="connsiteY125" fmla="*/ 797243 h 1014892"/>
                <a:gd name="connsiteX126" fmla="*/ 469434 w 1018242"/>
                <a:gd name="connsiteY126" fmla="*/ 799506 h 1014892"/>
                <a:gd name="connsiteX127" fmla="*/ 300477 w 1018242"/>
                <a:gd name="connsiteY127" fmla="*/ 967780 h 1014892"/>
                <a:gd name="connsiteX128" fmla="*/ 295965 w 1018242"/>
                <a:gd name="connsiteY128" fmla="*/ 968706 h 1014892"/>
                <a:gd name="connsiteX129" fmla="*/ 252655 w 1018242"/>
                <a:gd name="connsiteY129" fmla="*/ 946214 h 1014892"/>
                <a:gd name="connsiteX130" fmla="*/ 251082 w 1018242"/>
                <a:gd name="connsiteY130" fmla="*/ 945117 h 1014892"/>
                <a:gd name="connsiteX131" fmla="*/ 253386 w 1018242"/>
                <a:gd name="connsiteY131" fmla="*/ 942682 h 1014892"/>
                <a:gd name="connsiteX132" fmla="*/ 410946 w 1018242"/>
                <a:gd name="connsiteY132" fmla="*/ 785791 h 1014892"/>
                <a:gd name="connsiteX133" fmla="*/ 542483 w 1018242"/>
                <a:gd name="connsiteY133" fmla="*/ 799608 h 1014892"/>
                <a:gd name="connsiteX134" fmla="*/ 548044 w 1018242"/>
                <a:gd name="connsiteY134" fmla="*/ 797037 h 1014892"/>
                <a:gd name="connsiteX135" fmla="*/ 647099 w 1018242"/>
                <a:gd name="connsiteY135" fmla="*/ 765048 h 1014892"/>
                <a:gd name="connsiteX136" fmla="*/ 649687 w 1018242"/>
                <a:gd name="connsiteY136" fmla="*/ 763883 h 1014892"/>
                <a:gd name="connsiteX137" fmla="*/ 650435 w 1018242"/>
                <a:gd name="connsiteY137" fmla="*/ 764706 h 1014892"/>
                <a:gd name="connsiteX138" fmla="*/ 647795 w 1018242"/>
                <a:gd name="connsiteY138" fmla="*/ 766591 h 1014892"/>
                <a:gd name="connsiteX139" fmla="*/ 410507 w 1018242"/>
                <a:gd name="connsiteY139" fmla="*/ 1002682 h 1014892"/>
                <a:gd name="connsiteX140" fmla="*/ 406663 w 1018242"/>
                <a:gd name="connsiteY140" fmla="*/ 1004500 h 1014892"/>
                <a:gd name="connsiteX141" fmla="*/ 351264 w 1018242"/>
                <a:gd name="connsiteY141" fmla="*/ 990134 h 1014892"/>
                <a:gd name="connsiteX142" fmla="*/ 353520 w 1018242"/>
                <a:gd name="connsiteY142" fmla="*/ 987631 h 1014892"/>
                <a:gd name="connsiteX143" fmla="*/ 542483 w 1018242"/>
                <a:gd name="connsiteY143" fmla="*/ 799608 h 1014892"/>
                <a:gd name="connsiteX144" fmla="*/ 1002381 w 1018242"/>
                <a:gd name="connsiteY144" fmla="*/ 630751 h 1014892"/>
                <a:gd name="connsiteX145" fmla="*/ 1003005 w 1018242"/>
                <a:gd name="connsiteY145" fmla="*/ 631060 h 1014892"/>
                <a:gd name="connsiteX146" fmla="*/ 996967 w 1018242"/>
                <a:gd name="connsiteY146" fmla="*/ 652763 h 1014892"/>
                <a:gd name="connsiteX147" fmla="*/ 960360 w 1018242"/>
                <a:gd name="connsiteY147" fmla="*/ 742385 h 1014892"/>
                <a:gd name="connsiteX148" fmla="*/ 954899 w 1018242"/>
                <a:gd name="connsiteY148" fmla="*/ 749860 h 1014892"/>
                <a:gd name="connsiteX149" fmla="*/ 752812 w 1018242"/>
                <a:gd name="connsiteY149" fmla="*/ 951220 h 1014892"/>
                <a:gd name="connsiteX150" fmla="*/ 734747 w 1018242"/>
                <a:gd name="connsiteY150" fmla="*/ 962294 h 1014892"/>
                <a:gd name="connsiteX151" fmla="*/ 633882 w 1018242"/>
                <a:gd name="connsiteY151" fmla="*/ 999391 h 1014892"/>
                <a:gd name="connsiteX152" fmla="*/ 633460 w 1018242"/>
                <a:gd name="connsiteY152" fmla="*/ 999460 h 1014892"/>
                <a:gd name="connsiteX153" fmla="*/ 1002381 w 1018242"/>
                <a:gd name="connsiteY153" fmla="*/ 630751 h 101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018242" h="1014892">
                  <a:moveTo>
                    <a:pt x="1017007" y="541608"/>
                  </a:moveTo>
                  <a:cubicBezTo>
                    <a:pt x="1016716" y="543186"/>
                    <a:pt x="1015927" y="544625"/>
                    <a:pt x="1014758" y="545723"/>
                  </a:cubicBezTo>
                  <a:cubicBezTo>
                    <a:pt x="992006" y="568488"/>
                    <a:pt x="969213" y="591220"/>
                    <a:pt x="946379" y="613883"/>
                  </a:cubicBezTo>
                  <a:cubicBezTo>
                    <a:pt x="813597" y="746054"/>
                    <a:pt x="680829" y="878225"/>
                    <a:pt x="548075" y="1010431"/>
                  </a:cubicBezTo>
                  <a:cubicBezTo>
                    <a:pt x="546038" y="1012625"/>
                    <a:pt x="543192" y="1013928"/>
                    <a:pt x="540189" y="1013997"/>
                  </a:cubicBezTo>
                  <a:cubicBezTo>
                    <a:pt x="518212" y="1015265"/>
                    <a:pt x="496176" y="1015197"/>
                    <a:pt x="474213" y="1013723"/>
                  </a:cubicBezTo>
                  <a:cubicBezTo>
                    <a:pt x="654786" y="833346"/>
                    <a:pt x="835674" y="652625"/>
                    <a:pt x="1016884" y="471563"/>
                  </a:cubicBezTo>
                  <a:cubicBezTo>
                    <a:pt x="1017144" y="475094"/>
                    <a:pt x="1017395" y="477871"/>
                    <a:pt x="1017539" y="480614"/>
                  </a:cubicBezTo>
                  <a:cubicBezTo>
                    <a:pt x="1018629" y="500945"/>
                    <a:pt x="1018454" y="521311"/>
                    <a:pt x="1017007" y="541608"/>
                  </a:cubicBezTo>
                  <a:close/>
                  <a:moveTo>
                    <a:pt x="770058" y="644877"/>
                  </a:moveTo>
                  <a:cubicBezTo>
                    <a:pt x="768978" y="645940"/>
                    <a:pt x="768090" y="647208"/>
                    <a:pt x="767116" y="648374"/>
                  </a:cubicBezTo>
                  <a:cubicBezTo>
                    <a:pt x="766893" y="648203"/>
                    <a:pt x="766674" y="647997"/>
                    <a:pt x="766451" y="647791"/>
                  </a:cubicBezTo>
                  <a:cubicBezTo>
                    <a:pt x="769115" y="642443"/>
                    <a:pt x="771854" y="637128"/>
                    <a:pt x="774426" y="631745"/>
                  </a:cubicBezTo>
                  <a:cubicBezTo>
                    <a:pt x="787207" y="604900"/>
                    <a:pt x="795734" y="576237"/>
                    <a:pt x="799701" y="546785"/>
                  </a:cubicBezTo>
                  <a:cubicBezTo>
                    <a:pt x="799955" y="544283"/>
                    <a:pt x="801090" y="541951"/>
                    <a:pt x="802903" y="540203"/>
                  </a:cubicBezTo>
                  <a:cubicBezTo>
                    <a:pt x="865502" y="477974"/>
                    <a:pt x="928067" y="415711"/>
                    <a:pt x="990594" y="353414"/>
                  </a:cubicBezTo>
                  <a:cubicBezTo>
                    <a:pt x="991379" y="352557"/>
                    <a:pt x="992112" y="351666"/>
                    <a:pt x="992791" y="350740"/>
                  </a:cubicBezTo>
                  <a:cubicBezTo>
                    <a:pt x="993285" y="350808"/>
                    <a:pt x="993782" y="350877"/>
                    <a:pt x="994279" y="350980"/>
                  </a:cubicBezTo>
                  <a:cubicBezTo>
                    <a:pt x="998572" y="367951"/>
                    <a:pt x="1002758" y="384923"/>
                    <a:pt x="1007243" y="401825"/>
                  </a:cubicBezTo>
                  <a:cubicBezTo>
                    <a:pt x="1008460" y="405494"/>
                    <a:pt x="1007260" y="409506"/>
                    <a:pt x="1004239" y="411905"/>
                  </a:cubicBezTo>
                  <a:cubicBezTo>
                    <a:pt x="926085" y="489494"/>
                    <a:pt x="848027" y="567151"/>
                    <a:pt x="770058" y="644877"/>
                  </a:cubicBezTo>
                  <a:close/>
                  <a:moveTo>
                    <a:pt x="801967" y="468545"/>
                  </a:moveTo>
                  <a:cubicBezTo>
                    <a:pt x="801563" y="468957"/>
                    <a:pt x="801114" y="469300"/>
                    <a:pt x="800418" y="469917"/>
                  </a:cubicBezTo>
                  <a:cubicBezTo>
                    <a:pt x="798974" y="461894"/>
                    <a:pt x="797946" y="454145"/>
                    <a:pt x="796139" y="446603"/>
                  </a:cubicBezTo>
                  <a:cubicBezTo>
                    <a:pt x="793540" y="435734"/>
                    <a:pt x="790416" y="425002"/>
                    <a:pt x="787403" y="414237"/>
                  </a:cubicBezTo>
                  <a:cubicBezTo>
                    <a:pt x="786779" y="412831"/>
                    <a:pt x="787146" y="411186"/>
                    <a:pt x="788308" y="410157"/>
                  </a:cubicBezTo>
                  <a:cubicBezTo>
                    <a:pt x="841214" y="357563"/>
                    <a:pt x="894093" y="304934"/>
                    <a:pt x="946948" y="252305"/>
                  </a:cubicBezTo>
                  <a:cubicBezTo>
                    <a:pt x="947356" y="251894"/>
                    <a:pt x="947812" y="251551"/>
                    <a:pt x="948549" y="250900"/>
                  </a:cubicBezTo>
                  <a:cubicBezTo>
                    <a:pt x="950586" y="254465"/>
                    <a:pt x="952663" y="257825"/>
                    <a:pt x="954487" y="261322"/>
                  </a:cubicBezTo>
                  <a:cubicBezTo>
                    <a:pt x="960412" y="272842"/>
                    <a:pt x="966199" y="284431"/>
                    <a:pt x="972124" y="295917"/>
                  </a:cubicBezTo>
                  <a:cubicBezTo>
                    <a:pt x="973009" y="297220"/>
                    <a:pt x="972679" y="299002"/>
                    <a:pt x="971380" y="299928"/>
                  </a:cubicBezTo>
                  <a:cubicBezTo>
                    <a:pt x="914880" y="356122"/>
                    <a:pt x="858402" y="412317"/>
                    <a:pt x="801943" y="468545"/>
                  </a:cubicBezTo>
                  <a:close/>
                  <a:moveTo>
                    <a:pt x="735419" y="319539"/>
                  </a:moveTo>
                  <a:cubicBezTo>
                    <a:pt x="785808" y="269140"/>
                    <a:pt x="836538" y="218431"/>
                    <a:pt x="887606" y="167380"/>
                  </a:cubicBezTo>
                  <a:cubicBezTo>
                    <a:pt x="898269" y="180408"/>
                    <a:pt x="908932" y="193403"/>
                    <a:pt x="919293" y="206020"/>
                  </a:cubicBezTo>
                  <a:cubicBezTo>
                    <a:pt x="867247" y="258065"/>
                    <a:pt x="815596" y="309700"/>
                    <a:pt x="764339" y="360923"/>
                  </a:cubicBezTo>
                  <a:cubicBezTo>
                    <a:pt x="754598" y="347002"/>
                    <a:pt x="744882" y="333083"/>
                    <a:pt x="735405" y="319539"/>
                  </a:cubicBezTo>
                  <a:close/>
                  <a:moveTo>
                    <a:pt x="677476" y="267186"/>
                  </a:moveTo>
                  <a:cubicBezTo>
                    <a:pt x="670506" y="262283"/>
                    <a:pt x="663217" y="257860"/>
                    <a:pt x="656397" y="253437"/>
                  </a:cubicBezTo>
                  <a:cubicBezTo>
                    <a:pt x="707976" y="201940"/>
                    <a:pt x="759494" y="150511"/>
                    <a:pt x="811506" y="98568"/>
                  </a:cubicBezTo>
                  <a:cubicBezTo>
                    <a:pt x="824534" y="109197"/>
                    <a:pt x="837498" y="119757"/>
                    <a:pt x="850125" y="130077"/>
                  </a:cubicBezTo>
                  <a:cubicBezTo>
                    <a:pt x="799084" y="181060"/>
                    <a:pt x="748266" y="231802"/>
                    <a:pt x="697670" y="282340"/>
                  </a:cubicBezTo>
                  <a:cubicBezTo>
                    <a:pt x="691118" y="277403"/>
                    <a:pt x="684439" y="272054"/>
                    <a:pt x="677445" y="267186"/>
                  </a:cubicBezTo>
                  <a:close/>
                  <a:moveTo>
                    <a:pt x="607506" y="228511"/>
                  </a:moveTo>
                  <a:cubicBezTo>
                    <a:pt x="606515" y="229883"/>
                    <a:pt x="604722" y="230363"/>
                    <a:pt x="603175" y="229711"/>
                  </a:cubicBezTo>
                  <a:cubicBezTo>
                    <a:pt x="585535" y="223677"/>
                    <a:pt x="567350" y="219391"/>
                    <a:pt x="548880" y="216923"/>
                  </a:cubicBezTo>
                  <a:cubicBezTo>
                    <a:pt x="548538" y="216854"/>
                    <a:pt x="548167" y="216820"/>
                    <a:pt x="547814" y="216751"/>
                  </a:cubicBezTo>
                  <a:cubicBezTo>
                    <a:pt x="547615" y="216443"/>
                    <a:pt x="547416" y="216100"/>
                    <a:pt x="547221" y="215791"/>
                  </a:cubicBezTo>
                  <a:cubicBezTo>
                    <a:pt x="548150" y="215243"/>
                    <a:pt x="549028" y="214625"/>
                    <a:pt x="549847" y="213905"/>
                  </a:cubicBezTo>
                  <a:cubicBezTo>
                    <a:pt x="605507" y="158568"/>
                    <a:pt x="661135" y="103197"/>
                    <a:pt x="716733" y="47757"/>
                  </a:cubicBezTo>
                  <a:cubicBezTo>
                    <a:pt x="718139" y="45768"/>
                    <a:pt x="720895" y="45288"/>
                    <a:pt x="722887" y="46694"/>
                  </a:cubicBezTo>
                  <a:cubicBezTo>
                    <a:pt x="722901" y="46694"/>
                    <a:pt x="722918" y="46728"/>
                    <a:pt x="722932" y="46728"/>
                  </a:cubicBezTo>
                  <a:cubicBezTo>
                    <a:pt x="737462" y="54203"/>
                    <a:pt x="752075" y="61506"/>
                    <a:pt x="767226" y="69151"/>
                  </a:cubicBezTo>
                  <a:cubicBezTo>
                    <a:pt x="766053" y="70454"/>
                    <a:pt x="765487" y="71174"/>
                    <a:pt x="764843" y="71825"/>
                  </a:cubicBezTo>
                  <a:cubicBezTo>
                    <a:pt x="712372" y="124043"/>
                    <a:pt x="659915" y="176260"/>
                    <a:pt x="607475" y="228511"/>
                  </a:cubicBezTo>
                  <a:close/>
                  <a:moveTo>
                    <a:pt x="476682" y="214043"/>
                  </a:moveTo>
                  <a:cubicBezTo>
                    <a:pt x="475478" y="215277"/>
                    <a:pt x="473922" y="216100"/>
                    <a:pt x="472224" y="216408"/>
                  </a:cubicBezTo>
                  <a:cubicBezTo>
                    <a:pt x="437533" y="220797"/>
                    <a:pt x="403897" y="231322"/>
                    <a:pt x="372885" y="247471"/>
                  </a:cubicBezTo>
                  <a:cubicBezTo>
                    <a:pt x="372532" y="247642"/>
                    <a:pt x="372163" y="247745"/>
                    <a:pt x="371784" y="247848"/>
                  </a:cubicBezTo>
                  <a:cubicBezTo>
                    <a:pt x="371479" y="247814"/>
                    <a:pt x="371177" y="247780"/>
                    <a:pt x="370879" y="247711"/>
                  </a:cubicBezTo>
                  <a:cubicBezTo>
                    <a:pt x="371726" y="246820"/>
                    <a:pt x="372412" y="246065"/>
                    <a:pt x="373135" y="245346"/>
                  </a:cubicBezTo>
                  <a:cubicBezTo>
                    <a:pt x="451229" y="167585"/>
                    <a:pt x="529317" y="89825"/>
                    <a:pt x="607396" y="12065"/>
                  </a:cubicBezTo>
                  <a:cubicBezTo>
                    <a:pt x="608524" y="10591"/>
                    <a:pt x="610434" y="9940"/>
                    <a:pt x="612230" y="10420"/>
                  </a:cubicBezTo>
                  <a:cubicBezTo>
                    <a:pt x="629952" y="15117"/>
                    <a:pt x="647685" y="19780"/>
                    <a:pt x="665431" y="24374"/>
                  </a:cubicBezTo>
                  <a:cubicBezTo>
                    <a:pt x="665802" y="24545"/>
                    <a:pt x="666155" y="24785"/>
                    <a:pt x="666484" y="25026"/>
                  </a:cubicBezTo>
                  <a:cubicBezTo>
                    <a:pt x="665723" y="25848"/>
                    <a:pt x="665071" y="26603"/>
                    <a:pt x="664355" y="27322"/>
                  </a:cubicBezTo>
                  <a:cubicBezTo>
                    <a:pt x="601794" y="89585"/>
                    <a:pt x="539226" y="151814"/>
                    <a:pt x="476651" y="214043"/>
                  </a:cubicBezTo>
                  <a:close/>
                  <a:moveTo>
                    <a:pt x="0" y="532111"/>
                  </a:moveTo>
                  <a:cubicBezTo>
                    <a:pt x="114" y="512671"/>
                    <a:pt x="288" y="493231"/>
                    <a:pt x="642" y="473757"/>
                  </a:cubicBezTo>
                  <a:cubicBezTo>
                    <a:pt x="921" y="471974"/>
                    <a:pt x="1801" y="470363"/>
                    <a:pt x="3134" y="469162"/>
                  </a:cubicBezTo>
                  <a:cubicBezTo>
                    <a:pt x="42272" y="430077"/>
                    <a:pt x="81451" y="391060"/>
                    <a:pt x="120669" y="352077"/>
                  </a:cubicBezTo>
                  <a:cubicBezTo>
                    <a:pt x="236921" y="236363"/>
                    <a:pt x="353155" y="120614"/>
                    <a:pt x="469372" y="4831"/>
                  </a:cubicBezTo>
                  <a:cubicBezTo>
                    <a:pt x="471666" y="2328"/>
                    <a:pt x="474871" y="888"/>
                    <a:pt x="478255" y="820"/>
                  </a:cubicBezTo>
                  <a:cubicBezTo>
                    <a:pt x="499310" y="-312"/>
                    <a:pt x="520410" y="-277"/>
                    <a:pt x="541458" y="957"/>
                  </a:cubicBezTo>
                  <a:cubicBezTo>
                    <a:pt x="542411" y="1026"/>
                    <a:pt x="543361" y="1162"/>
                    <a:pt x="543679" y="1197"/>
                  </a:cubicBezTo>
                  <a:cubicBezTo>
                    <a:pt x="363017" y="181711"/>
                    <a:pt x="182041" y="362534"/>
                    <a:pt x="755" y="543631"/>
                  </a:cubicBezTo>
                  <a:cubicBezTo>
                    <a:pt x="450" y="539174"/>
                    <a:pt x="-17" y="535642"/>
                    <a:pt x="0" y="532111"/>
                  </a:cubicBezTo>
                  <a:close/>
                  <a:moveTo>
                    <a:pt x="14020" y="383791"/>
                  </a:moveTo>
                  <a:cubicBezTo>
                    <a:pt x="19447" y="366957"/>
                    <a:pt x="24597" y="350054"/>
                    <a:pt x="30367" y="333322"/>
                  </a:cubicBezTo>
                  <a:cubicBezTo>
                    <a:pt x="37962" y="311962"/>
                    <a:pt x="47170" y="291186"/>
                    <a:pt x="57912" y="271197"/>
                  </a:cubicBezTo>
                  <a:cubicBezTo>
                    <a:pt x="58839" y="269482"/>
                    <a:pt x="60009" y="267905"/>
                    <a:pt x="61386" y="266534"/>
                  </a:cubicBezTo>
                  <a:cubicBezTo>
                    <a:pt x="129920" y="198271"/>
                    <a:pt x="198522" y="130077"/>
                    <a:pt x="267189" y="61917"/>
                  </a:cubicBezTo>
                  <a:cubicBezTo>
                    <a:pt x="271989" y="57974"/>
                    <a:pt x="277367" y="54751"/>
                    <a:pt x="283135" y="52420"/>
                  </a:cubicBezTo>
                  <a:cubicBezTo>
                    <a:pt x="314894" y="36717"/>
                    <a:pt x="348231" y="24443"/>
                    <a:pt x="382584" y="15768"/>
                  </a:cubicBezTo>
                  <a:cubicBezTo>
                    <a:pt x="383483" y="15563"/>
                    <a:pt x="384398" y="15391"/>
                    <a:pt x="384470" y="15391"/>
                  </a:cubicBezTo>
                  <a:cubicBezTo>
                    <a:pt x="261629" y="138100"/>
                    <a:pt x="138518" y="261083"/>
                    <a:pt x="15138" y="384340"/>
                  </a:cubicBezTo>
                  <a:cubicBezTo>
                    <a:pt x="14767" y="384168"/>
                    <a:pt x="14400" y="383997"/>
                    <a:pt x="14020" y="383791"/>
                  </a:cubicBezTo>
                  <a:close/>
                  <a:moveTo>
                    <a:pt x="246319" y="371482"/>
                  </a:moveTo>
                  <a:cubicBezTo>
                    <a:pt x="247348" y="370454"/>
                    <a:pt x="248219" y="369288"/>
                    <a:pt x="249162" y="368157"/>
                  </a:cubicBezTo>
                  <a:lnTo>
                    <a:pt x="249847" y="368671"/>
                  </a:lnTo>
                  <a:cubicBezTo>
                    <a:pt x="248133" y="372100"/>
                    <a:pt x="246367" y="375494"/>
                    <a:pt x="244704" y="378923"/>
                  </a:cubicBezTo>
                  <a:cubicBezTo>
                    <a:pt x="230787" y="407620"/>
                    <a:pt x="221578" y="438340"/>
                    <a:pt x="217434" y="469951"/>
                  </a:cubicBezTo>
                  <a:cubicBezTo>
                    <a:pt x="217047" y="471802"/>
                    <a:pt x="216106" y="473482"/>
                    <a:pt x="214735" y="474785"/>
                  </a:cubicBezTo>
                  <a:cubicBezTo>
                    <a:pt x="157423" y="531974"/>
                    <a:pt x="100074" y="589094"/>
                    <a:pt x="42686" y="646180"/>
                  </a:cubicBezTo>
                  <a:cubicBezTo>
                    <a:pt x="37365" y="651460"/>
                    <a:pt x="32058" y="656774"/>
                    <a:pt x="26712" y="662054"/>
                  </a:cubicBezTo>
                  <a:cubicBezTo>
                    <a:pt x="26044" y="662740"/>
                    <a:pt x="25341" y="663322"/>
                    <a:pt x="24628" y="663974"/>
                  </a:cubicBezTo>
                  <a:cubicBezTo>
                    <a:pt x="24230" y="663940"/>
                    <a:pt x="23832" y="663940"/>
                    <a:pt x="23435" y="663905"/>
                  </a:cubicBezTo>
                  <a:cubicBezTo>
                    <a:pt x="19122" y="646866"/>
                    <a:pt x="14904" y="629757"/>
                    <a:pt x="10406" y="612751"/>
                  </a:cubicBezTo>
                  <a:cubicBezTo>
                    <a:pt x="9290" y="609357"/>
                    <a:pt x="10412" y="605654"/>
                    <a:pt x="13211" y="603460"/>
                  </a:cubicBezTo>
                  <a:cubicBezTo>
                    <a:pt x="90978" y="526214"/>
                    <a:pt x="168680" y="448900"/>
                    <a:pt x="246319" y="371482"/>
                  </a:cubicBezTo>
                  <a:close/>
                  <a:moveTo>
                    <a:pt x="216343" y="545962"/>
                  </a:moveTo>
                  <a:cubicBezTo>
                    <a:pt x="216611" y="545688"/>
                    <a:pt x="216926" y="545482"/>
                    <a:pt x="217581" y="544934"/>
                  </a:cubicBezTo>
                  <a:cubicBezTo>
                    <a:pt x="218085" y="548054"/>
                    <a:pt x="218558" y="550866"/>
                    <a:pt x="218994" y="553642"/>
                  </a:cubicBezTo>
                  <a:cubicBezTo>
                    <a:pt x="221419" y="569311"/>
                    <a:pt x="225230" y="584740"/>
                    <a:pt x="230380" y="599757"/>
                  </a:cubicBezTo>
                  <a:cubicBezTo>
                    <a:pt x="231264" y="601711"/>
                    <a:pt x="230698" y="604008"/>
                    <a:pt x="229008" y="605346"/>
                  </a:cubicBezTo>
                  <a:cubicBezTo>
                    <a:pt x="176617" y="657357"/>
                    <a:pt x="124282" y="709437"/>
                    <a:pt x="72000" y="761551"/>
                  </a:cubicBezTo>
                  <a:cubicBezTo>
                    <a:pt x="71252" y="762443"/>
                    <a:pt x="70598" y="763437"/>
                    <a:pt x="70050" y="764465"/>
                  </a:cubicBezTo>
                  <a:lnTo>
                    <a:pt x="69021" y="763951"/>
                  </a:lnTo>
                  <a:cubicBezTo>
                    <a:pt x="65778" y="758088"/>
                    <a:pt x="62397" y="752294"/>
                    <a:pt x="59325" y="746363"/>
                  </a:cubicBezTo>
                  <a:cubicBezTo>
                    <a:pt x="54679" y="737380"/>
                    <a:pt x="50263" y="728260"/>
                    <a:pt x="45710" y="719243"/>
                  </a:cubicBezTo>
                  <a:cubicBezTo>
                    <a:pt x="44788" y="717940"/>
                    <a:pt x="45036" y="716157"/>
                    <a:pt x="46276" y="715162"/>
                  </a:cubicBezTo>
                  <a:cubicBezTo>
                    <a:pt x="102984" y="658797"/>
                    <a:pt x="159673" y="602397"/>
                    <a:pt x="216343" y="545962"/>
                  </a:cubicBezTo>
                  <a:close/>
                  <a:moveTo>
                    <a:pt x="282947" y="695071"/>
                  </a:moveTo>
                  <a:lnTo>
                    <a:pt x="130211" y="847574"/>
                  </a:lnTo>
                  <a:cubicBezTo>
                    <a:pt x="119603" y="834682"/>
                    <a:pt x="108885" y="821654"/>
                    <a:pt x="98301" y="808763"/>
                  </a:cubicBezTo>
                  <a:cubicBezTo>
                    <a:pt x="150559" y="756580"/>
                    <a:pt x="202364" y="704842"/>
                    <a:pt x="253715" y="653517"/>
                  </a:cubicBezTo>
                  <a:cubicBezTo>
                    <a:pt x="263490" y="667403"/>
                    <a:pt x="273288" y="681357"/>
                    <a:pt x="282930" y="695071"/>
                  </a:cubicBezTo>
                  <a:close/>
                  <a:moveTo>
                    <a:pt x="361848" y="761174"/>
                  </a:moveTo>
                  <a:cubicBezTo>
                    <a:pt x="310475" y="812500"/>
                    <a:pt x="258672" y="864271"/>
                    <a:pt x="206442" y="916454"/>
                  </a:cubicBezTo>
                  <a:cubicBezTo>
                    <a:pt x="193413" y="905825"/>
                    <a:pt x="180306" y="895162"/>
                    <a:pt x="167397" y="884637"/>
                  </a:cubicBezTo>
                  <a:cubicBezTo>
                    <a:pt x="218679" y="833414"/>
                    <a:pt x="269568" y="782568"/>
                    <a:pt x="320064" y="732100"/>
                  </a:cubicBezTo>
                  <a:cubicBezTo>
                    <a:pt x="334132" y="741905"/>
                    <a:pt x="348189" y="751677"/>
                    <a:pt x="361848" y="761174"/>
                  </a:cubicBezTo>
                  <a:close/>
                  <a:moveTo>
                    <a:pt x="410946" y="785791"/>
                  </a:moveTo>
                  <a:cubicBezTo>
                    <a:pt x="412134" y="784248"/>
                    <a:pt x="414223" y="783734"/>
                    <a:pt x="415986" y="784557"/>
                  </a:cubicBezTo>
                  <a:cubicBezTo>
                    <a:pt x="432173" y="790008"/>
                    <a:pt x="448822" y="793951"/>
                    <a:pt x="465727" y="796385"/>
                  </a:cubicBezTo>
                  <a:cubicBezTo>
                    <a:pt x="467462" y="796625"/>
                    <a:pt x="469197" y="796900"/>
                    <a:pt x="471463" y="797243"/>
                  </a:cubicBezTo>
                  <a:cubicBezTo>
                    <a:pt x="470630" y="798168"/>
                    <a:pt x="470068" y="798888"/>
                    <a:pt x="469434" y="799506"/>
                  </a:cubicBezTo>
                  <a:cubicBezTo>
                    <a:pt x="413107" y="855597"/>
                    <a:pt x="356788" y="911688"/>
                    <a:pt x="300477" y="967780"/>
                  </a:cubicBezTo>
                  <a:cubicBezTo>
                    <a:pt x="299471" y="969254"/>
                    <a:pt x="297472" y="969666"/>
                    <a:pt x="295965" y="968706"/>
                  </a:cubicBezTo>
                  <a:cubicBezTo>
                    <a:pt x="281565" y="961162"/>
                    <a:pt x="267093" y="953723"/>
                    <a:pt x="252655" y="946214"/>
                  </a:cubicBezTo>
                  <a:cubicBezTo>
                    <a:pt x="252102" y="945905"/>
                    <a:pt x="251576" y="945528"/>
                    <a:pt x="251082" y="945117"/>
                  </a:cubicBezTo>
                  <a:cubicBezTo>
                    <a:pt x="251928" y="944225"/>
                    <a:pt x="252638" y="943437"/>
                    <a:pt x="253386" y="942682"/>
                  </a:cubicBezTo>
                  <a:cubicBezTo>
                    <a:pt x="305916" y="890397"/>
                    <a:pt x="358436" y="838111"/>
                    <a:pt x="410946" y="785791"/>
                  </a:cubicBezTo>
                  <a:close/>
                  <a:moveTo>
                    <a:pt x="542483" y="799608"/>
                  </a:moveTo>
                  <a:cubicBezTo>
                    <a:pt x="544032" y="798203"/>
                    <a:pt x="545973" y="797311"/>
                    <a:pt x="548044" y="797037"/>
                  </a:cubicBezTo>
                  <a:cubicBezTo>
                    <a:pt x="582700" y="792340"/>
                    <a:pt x="616242" y="781506"/>
                    <a:pt x="647099" y="765048"/>
                  </a:cubicBezTo>
                  <a:cubicBezTo>
                    <a:pt x="647929" y="764603"/>
                    <a:pt x="648813" y="764260"/>
                    <a:pt x="649687" y="763883"/>
                  </a:cubicBezTo>
                  <a:lnTo>
                    <a:pt x="650435" y="764706"/>
                  </a:lnTo>
                  <a:cubicBezTo>
                    <a:pt x="649502" y="765254"/>
                    <a:pt x="648618" y="765871"/>
                    <a:pt x="647795" y="766591"/>
                  </a:cubicBezTo>
                  <a:cubicBezTo>
                    <a:pt x="568708" y="845277"/>
                    <a:pt x="489614" y="923963"/>
                    <a:pt x="410507" y="1002682"/>
                  </a:cubicBezTo>
                  <a:cubicBezTo>
                    <a:pt x="409520" y="1003780"/>
                    <a:pt x="408136" y="1004431"/>
                    <a:pt x="406663" y="1004500"/>
                  </a:cubicBezTo>
                  <a:cubicBezTo>
                    <a:pt x="387912" y="1000900"/>
                    <a:pt x="369409" y="996100"/>
                    <a:pt x="351264" y="990134"/>
                  </a:cubicBezTo>
                  <a:cubicBezTo>
                    <a:pt x="352166" y="989105"/>
                    <a:pt x="352807" y="988317"/>
                    <a:pt x="353520" y="987631"/>
                  </a:cubicBezTo>
                  <a:cubicBezTo>
                    <a:pt x="416483" y="924923"/>
                    <a:pt x="479469" y="862248"/>
                    <a:pt x="542483" y="799608"/>
                  </a:cubicBezTo>
                  <a:close/>
                  <a:moveTo>
                    <a:pt x="1002381" y="630751"/>
                  </a:moveTo>
                  <a:lnTo>
                    <a:pt x="1003005" y="631060"/>
                  </a:lnTo>
                  <a:cubicBezTo>
                    <a:pt x="1000999" y="638294"/>
                    <a:pt x="999124" y="645563"/>
                    <a:pt x="996967" y="652763"/>
                  </a:cubicBezTo>
                  <a:cubicBezTo>
                    <a:pt x="987731" y="683757"/>
                    <a:pt x="975470" y="713791"/>
                    <a:pt x="960360" y="742385"/>
                  </a:cubicBezTo>
                  <a:cubicBezTo>
                    <a:pt x="958920" y="745128"/>
                    <a:pt x="957079" y="747666"/>
                    <a:pt x="954899" y="749860"/>
                  </a:cubicBezTo>
                  <a:cubicBezTo>
                    <a:pt x="887555" y="816991"/>
                    <a:pt x="820194" y="884123"/>
                    <a:pt x="752812" y="951220"/>
                  </a:cubicBezTo>
                  <a:cubicBezTo>
                    <a:pt x="747453" y="955883"/>
                    <a:pt x="741347" y="959654"/>
                    <a:pt x="734747" y="962294"/>
                  </a:cubicBezTo>
                  <a:cubicBezTo>
                    <a:pt x="702563" y="978271"/>
                    <a:pt x="668743" y="990717"/>
                    <a:pt x="633882" y="999391"/>
                  </a:cubicBezTo>
                  <a:cubicBezTo>
                    <a:pt x="633511" y="999494"/>
                    <a:pt x="633138" y="999528"/>
                    <a:pt x="633460" y="999460"/>
                  </a:cubicBezTo>
                  <a:cubicBezTo>
                    <a:pt x="756165" y="876820"/>
                    <a:pt x="879141" y="753905"/>
                    <a:pt x="1002381" y="630751"/>
                  </a:cubicBez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思源黑体 Regular" panose="020B05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ṡliďê"/>
          <p:cNvSpPr txBox="1"/>
          <p:nvPr>
            <p:custDataLst>
              <p:tags r:id="rId2"/>
            </p:custDataLst>
          </p:nvPr>
        </p:nvSpPr>
        <p:spPr>
          <a:xfrm>
            <a:off x="1501617" y="1064467"/>
            <a:ext cx="4909343" cy="369332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b="1" dirty="0"/>
              <a:t>   </a:t>
            </a:r>
            <a:r>
              <a:rPr lang="zh-CN" altLang="en-US" b="1" dirty="0"/>
              <a:t>投资：</a:t>
            </a:r>
            <a:r>
              <a:rPr lang="en-US" altLang="zh-CN" b="1" dirty="0"/>
              <a:t>3580</a:t>
            </a:r>
            <a:r>
              <a:rPr lang="zh-CN" altLang="en-US" b="1" dirty="0"/>
              <a:t>万元（</a:t>
            </a:r>
            <a:r>
              <a:rPr lang="en-US" altLang="zh-CN" b="1" dirty="0"/>
              <a:t>2022</a:t>
            </a:r>
            <a:r>
              <a:rPr lang="zh-CN" altLang="en-US" b="1" dirty="0"/>
              <a:t>年起）</a:t>
            </a:r>
          </a:p>
        </p:txBody>
      </p:sp>
      <p:sp>
        <p:nvSpPr>
          <p:cNvPr id="6" name="íşḷiďe"/>
          <p:cNvSpPr txBox="1"/>
          <p:nvPr>
            <p:custDataLst>
              <p:tags r:id="rId3"/>
            </p:custDataLst>
          </p:nvPr>
        </p:nvSpPr>
        <p:spPr>
          <a:xfrm>
            <a:off x="1833245" y="1343025"/>
            <a:ext cx="954786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700" dirty="0"/>
              <a:t>数控装备率</a:t>
            </a:r>
            <a:r>
              <a:rPr lang="en-US" altLang="zh-CN" sz="1700" dirty="0"/>
              <a:t>100%</a:t>
            </a:r>
            <a:r>
              <a:rPr lang="zh-CN" altLang="en-US" sz="1700" dirty="0"/>
              <a:t>，提升</a:t>
            </a:r>
            <a:r>
              <a:rPr lang="zh-CN" altLang="en-US" dirty="0"/>
              <a:t>柔性</a:t>
            </a:r>
            <a:r>
              <a:rPr lang="zh-CN" altLang="en-US" sz="1700" dirty="0"/>
              <a:t>制造能力和水平，为绿色低碳智能化生产方式转型奠定坚实的基础。</a:t>
            </a:r>
          </a:p>
        </p:txBody>
      </p:sp>
      <p:sp>
        <p:nvSpPr>
          <p:cNvPr id="11" name="íšlîḓê"/>
          <p:cNvSpPr txBox="1"/>
          <p:nvPr>
            <p:custDataLst>
              <p:tags r:id="rId4"/>
            </p:custDataLst>
          </p:nvPr>
        </p:nvSpPr>
        <p:spPr>
          <a:xfrm>
            <a:off x="1709420" y="1766570"/>
            <a:ext cx="981964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</a:rPr>
              <a:t>①</a:t>
            </a:r>
            <a:r>
              <a:rPr lang="en-US" altLang="zh-CN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</a:rPr>
              <a:t> </a:t>
            </a:r>
            <a:r>
              <a:rPr lang="zh-CN" altLang="en-US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</a:rPr>
              <a:t>无人</a:t>
            </a:r>
            <a:r>
              <a:rPr lang="en-US" altLang="zh-CN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</a:rPr>
              <a:t>HEQ</a:t>
            </a:r>
            <a:r>
              <a:rPr lang="zh-CN" altLang="en-US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</a:rPr>
              <a:t>壳体机加工全自动线</a:t>
            </a:r>
            <a:r>
              <a:rPr lang="en-US" altLang="zh-CN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</a:rPr>
              <a:t>    </a:t>
            </a:r>
            <a:r>
              <a:rPr lang="en-US" altLang="en-US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  <a:sym typeface="+mn-ea"/>
              </a:rPr>
              <a:t>②</a:t>
            </a:r>
            <a:r>
              <a:rPr lang="en-US" altLang="zh-CN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  <a:sym typeface="+mn-ea"/>
              </a:rPr>
              <a:t> </a:t>
            </a:r>
            <a:r>
              <a:rPr lang="zh-CN" altLang="en-US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  <a:sym typeface="+mn-ea"/>
              </a:rPr>
              <a:t>柔性关键部件自动线</a:t>
            </a:r>
            <a:r>
              <a:rPr lang="en-US" altLang="zh-CN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  <a:sym typeface="+mn-ea"/>
              </a:rPr>
              <a:t>   </a:t>
            </a:r>
            <a:r>
              <a:rPr lang="en-US" altLang="en-US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  <a:sym typeface="+mn-ea"/>
              </a:rPr>
              <a:t>③</a:t>
            </a:r>
            <a:r>
              <a:rPr lang="en-US" altLang="zh-CN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  <a:sym typeface="+mn-ea"/>
              </a:rPr>
              <a:t> </a:t>
            </a:r>
            <a:r>
              <a:rPr lang="zh-CN" altLang="en-US" sz="1600" b="1" dirty="0">
                <a:gradFill>
                  <a:gsLst>
                    <a:gs pos="51300">
                      <a:srgbClr val="32B0EA"/>
                    </a:gs>
                    <a:gs pos="0">
                      <a:srgbClr val="005F9F"/>
                    </a:gs>
                    <a:gs pos="100000">
                      <a:srgbClr val="ADDCE1"/>
                    </a:gs>
                  </a:gsLst>
                  <a:lin ang="5400000" scaled="1"/>
                </a:gradFill>
                <a:sym typeface="+mn-ea"/>
              </a:rPr>
              <a:t>智慧机加工刀具系统</a:t>
            </a:r>
          </a:p>
        </p:txBody>
      </p:sp>
      <p:sp>
        <p:nvSpPr>
          <p:cNvPr id="33" name="Title 32" descr="7b0a2020202022776f7264617274223a2022220a7d0a"/>
          <p:cNvSpPr>
            <a:spLocks noGrp="1"/>
          </p:cNvSpPr>
          <p:nvPr>
            <p:ph type="title"/>
          </p:nvPr>
        </p:nvSpPr>
        <p:spPr>
          <a:xfrm>
            <a:off x="3352165" y="120650"/>
            <a:ext cx="6460490" cy="833755"/>
          </a:xfrm>
        </p:spPr>
        <p:txBody>
          <a:bodyPr wrap="square">
            <a:normAutofit/>
            <a:scene3d>
              <a:camera prst="obliqueTopRight"/>
              <a:lightRig rig="flat" dir="t">
                <a:rot lat="0" lon="0" rev="0"/>
              </a:lightRig>
            </a:scene3d>
            <a:sp3d extrusionH="71037">
              <a:extrusionClr>
                <a:srgbClr val="033D63"/>
              </a:extrusionClr>
            </a:sp3d>
          </a:bodyPr>
          <a:lstStyle/>
          <a:p>
            <a:pPr lvl="0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 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技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术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创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新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驱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动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绿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色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转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型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26945" y="2230120"/>
            <a:ext cx="3355340" cy="225488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00257" y="381939"/>
            <a:ext cx="1101159" cy="369376"/>
          </a:xfrm>
          <a:prstGeom prst="rect">
            <a:avLst/>
          </a:prstGeom>
        </p:spPr>
      </p:pic>
      <p:sp>
        <p:nvSpPr>
          <p:cNvPr id="34" name="Title 33"/>
          <p:cNvSpPr>
            <a:spLocks noGrp="1"/>
          </p:cNvSpPr>
          <p:nvPr/>
        </p:nvSpPr>
        <p:spPr>
          <a:xfrm>
            <a:off x="459105" y="67945"/>
            <a:ext cx="2893060" cy="81153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三、创绿工作亮点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33"/>
          <p:cNvSpPr>
            <a:spLocks noGrp="1"/>
          </p:cNvSpPr>
          <p:nvPr/>
        </p:nvSpPr>
        <p:spPr>
          <a:xfrm>
            <a:off x="815975" y="3168015"/>
            <a:ext cx="893445" cy="217360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200" spc="300" dirty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绿色智造技改</a:t>
            </a:r>
          </a:p>
        </p:txBody>
      </p:sp>
      <p:grpSp>
        <p:nvGrpSpPr>
          <p:cNvPr id="152" name="组合 151"/>
          <p:cNvGrpSpPr/>
          <p:nvPr>
            <p:custDataLst>
              <p:tags r:id="rId5"/>
            </p:custDataLst>
          </p:nvPr>
        </p:nvGrpSpPr>
        <p:grpSpPr>
          <a:xfrm>
            <a:off x="2348865" y="4459605"/>
            <a:ext cx="3112135" cy="2365375"/>
            <a:chOff x="2136" y="3178"/>
            <a:chExt cx="14929" cy="12845"/>
          </a:xfrm>
        </p:grpSpPr>
        <p:pic>
          <p:nvPicPr>
            <p:cNvPr id="153" name="图片 152" descr="andrew-neel-cckf4TsHAuw-unsplash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email"/>
            <a:srcRect l="4145" t="1352" r="4145" b="1352"/>
            <a:stretch>
              <a:fillRect/>
            </a:stretch>
          </p:blipFill>
          <p:spPr>
            <a:xfrm>
              <a:off x="2570" y="4414"/>
              <a:ext cx="13966" cy="1001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2" h="9708">
                  <a:moveTo>
                    <a:pt x="0" y="0"/>
                  </a:moveTo>
                  <a:lnTo>
                    <a:pt x="13542" y="0"/>
                  </a:lnTo>
                  <a:lnTo>
                    <a:pt x="13542" y="9708"/>
                  </a:lnTo>
                  <a:lnTo>
                    <a:pt x="0" y="970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chemeClr val="accent1">
                  <a:alpha val="25000"/>
                </a:schemeClr>
              </a:solidFill>
            </a:ln>
          </p:spPr>
        </p:pic>
        <p:sp>
          <p:nvSpPr>
            <p:cNvPr id="154" name="矩形 153"/>
            <p:cNvSpPr/>
            <p:nvPr>
              <p:custDataLst>
                <p:tags r:id="rId8"/>
              </p:custDataLst>
            </p:nvPr>
          </p:nvSpPr>
          <p:spPr>
            <a:xfrm>
              <a:off x="2136" y="4827"/>
              <a:ext cx="13789" cy="10250"/>
            </a:xfrm>
            <a:prstGeom prst="rect">
              <a:avLst/>
            </a:prstGeom>
            <a:noFill/>
            <a:ln w="34925">
              <a:solidFill>
                <a:schemeClr val="accent1">
                  <a:alpha val="6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/>
            <p:nvPr>
              <p:custDataLst>
                <p:tags r:id="rId9"/>
              </p:custDataLst>
            </p:nvPr>
          </p:nvSpPr>
          <p:spPr>
            <a:xfrm>
              <a:off x="2766" y="3178"/>
              <a:ext cx="377" cy="3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sp>
          <p:nvSpPr>
            <p:cNvPr id="156" name="椭圆 155"/>
            <p:cNvSpPr/>
            <p:nvPr>
              <p:custDataLst>
                <p:tags r:id="rId10"/>
              </p:custDataLst>
            </p:nvPr>
          </p:nvSpPr>
          <p:spPr>
            <a:xfrm>
              <a:off x="3431" y="3178"/>
              <a:ext cx="377" cy="377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sp>
          <p:nvSpPr>
            <p:cNvPr id="157" name="椭圆 156"/>
            <p:cNvSpPr/>
            <p:nvPr>
              <p:custDataLst>
                <p:tags r:id="rId11"/>
              </p:custDataLst>
            </p:nvPr>
          </p:nvSpPr>
          <p:spPr>
            <a:xfrm>
              <a:off x="4096" y="3178"/>
              <a:ext cx="377" cy="377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Sans Medium" panose="00000600000000000000" pitchFamily="2" charset="-122"/>
                <a:ea typeface="MiSans Medium" panose="00000600000000000000" pitchFamily="2" charset="-122"/>
                <a:cs typeface="MiSans Medium" panose="00000600000000000000" pitchFamily="2" charset="-122"/>
              </a:endParaRPr>
            </a:p>
          </p:txBody>
        </p:sp>
        <p:sp>
          <p:nvSpPr>
            <p:cNvPr id="158" name="矩形 157"/>
            <p:cNvSpPr/>
            <p:nvPr>
              <p:custDataLst>
                <p:tags r:id="rId12"/>
              </p:custDataLst>
            </p:nvPr>
          </p:nvSpPr>
          <p:spPr>
            <a:xfrm>
              <a:off x="13857" y="12815"/>
              <a:ext cx="3209" cy="3209"/>
            </a:xfrm>
            <a:prstGeom prst="rect">
              <a:avLst/>
            </a:prstGeom>
            <a:solidFill>
              <a:schemeClr val="accent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59" name="箭头: V 形 3"/>
            <p:cNvSpPr/>
            <p:nvPr>
              <p:custDataLst>
                <p:tags r:id="rId13"/>
              </p:custDataLst>
            </p:nvPr>
          </p:nvSpPr>
          <p:spPr>
            <a:xfrm>
              <a:off x="15018" y="13976"/>
              <a:ext cx="887" cy="887"/>
            </a:xfrm>
            <a:prstGeom prst="chevr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1" name="图片 130" descr="sarah-sheedy-wG26ifbU1ME-unsplash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screen"/>
          <a:srcRect l="6501" r="6501"/>
          <a:stretch>
            <a:fillRect/>
          </a:stretch>
        </p:blipFill>
        <p:spPr>
          <a:xfrm>
            <a:off x="6306820" y="2281555"/>
            <a:ext cx="4193540" cy="2233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33" h="5032">
                <a:moveTo>
                  <a:pt x="387" y="0"/>
                </a:moveTo>
                <a:lnTo>
                  <a:pt x="8146" y="0"/>
                </a:lnTo>
                <a:cubicBezTo>
                  <a:pt x="8360" y="0"/>
                  <a:pt x="8533" y="173"/>
                  <a:pt x="8533" y="387"/>
                </a:cubicBezTo>
                <a:lnTo>
                  <a:pt x="8533" y="4645"/>
                </a:lnTo>
                <a:cubicBezTo>
                  <a:pt x="8533" y="4859"/>
                  <a:pt x="8360" y="5032"/>
                  <a:pt x="8146" y="5032"/>
                </a:cubicBezTo>
                <a:lnTo>
                  <a:pt x="387" y="5032"/>
                </a:lnTo>
                <a:cubicBezTo>
                  <a:pt x="173" y="5032"/>
                  <a:pt x="0" y="4859"/>
                  <a:pt x="0" y="4645"/>
                </a:cubicBezTo>
                <a:lnTo>
                  <a:pt x="0" y="387"/>
                </a:lnTo>
                <a:cubicBezTo>
                  <a:pt x="0" y="173"/>
                  <a:pt x="173" y="0"/>
                  <a:pt x="387" y="0"/>
                </a:cubicBezTo>
                <a:close/>
              </a:path>
            </a:pathLst>
          </a:custGeom>
          <a:ln w="60325">
            <a:gradFill>
              <a:gsLst>
                <a:gs pos="0">
                  <a:schemeClr val="accent1">
                    <a:alpha val="34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5400000" scaled="1"/>
            </a:gradFill>
          </a:ln>
          <a:effectLst>
            <a:reflection blurRad="6350" stA="25000" endA="300" endPos="32000" dist="127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132" name="文本框 131"/>
          <p:cNvSpPr txBox="1"/>
          <p:nvPr/>
        </p:nvSpPr>
        <p:spPr>
          <a:xfrm>
            <a:off x="6958965" y="4763135"/>
            <a:ext cx="366458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不良率下降</a:t>
            </a:r>
            <a:r>
              <a:rPr lang="en-US" altLang="zh-CN" sz="2000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        42.67% 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生产效率提高</a:t>
            </a:r>
            <a:r>
              <a:rPr lang="en-US" altLang="zh-CN" sz="2000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      258%</a:t>
            </a:r>
            <a:endParaRPr lang="zh-CN" altLang="en-US" sz="2000"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1"/>
              </a:gra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运营成本下降</a:t>
            </a:r>
            <a:r>
              <a:rPr lang="en-US" altLang="zh-CN" sz="2000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      20.17%</a:t>
            </a:r>
            <a:endParaRPr lang="zh-CN" altLang="en-US" sz="2000"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1"/>
              </a:gra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增加值能耗下降</a:t>
            </a:r>
            <a:r>
              <a:rPr lang="en-US" altLang="zh-CN" sz="2000"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   22.52%</a:t>
            </a:r>
          </a:p>
        </p:txBody>
      </p:sp>
      <p:sp>
        <p:nvSpPr>
          <p:cNvPr id="133" name="Rectangle 3"/>
          <p:cNvSpPr/>
          <p:nvPr/>
        </p:nvSpPr>
        <p:spPr>
          <a:xfrm>
            <a:off x="793750" y="1061720"/>
            <a:ext cx="915670" cy="374650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 descr="7b0a2020202022776f7264617274223a2022220a7d0a"/>
          <p:cNvSpPr>
            <a:spLocks noGrp="1"/>
          </p:cNvSpPr>
          <p:nvPr>
            <p:ph type="title"/>
          </p:nvPr>
        </p:nvSpPr>
        <p:spPr>
          <a:xfrm>
            <a:off x="3352165" y="120650"/>
            <a:ext cx="6460490" cy="833755"/>
          </a:xfrm>
        </p:spPr>
        <p:txBody>
          <a:bodyPr wrap="square">
            <a:normAutofit/>
            <a:scene3d>
              <a:camera prst="obliqueTopRight"/>
              <a:lightRig rig="flat" dir="t">
                <a:rot lat="0" lon="0" rev="0"/>
              </a:lightRig>
            </a:scene3d>
            <a:sp3d extrusionH="71037">
              <a:extrusionClr>
                <a:srgbClr val="033D63"/>
              </a:extrusionClr>
            </a:sp3d>
          </a:bodyPr>
          <a:lstStyle/>
          <a:p>
            <a:pPr lvl="0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 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技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术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创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新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驱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动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绿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色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转</a:t>
            </a:r>
            <a:r>
              <a:rPr lang="en-US" altLang="zh-CN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 </a:t>
            </a:r>
            <a:r>
              <a:rPr lang="zh-CN" altLang="en-US" sz="3200" dirty="0">
                <a:ln w="1652"/>
                <a:gradFill>
                  <a:gsLst>
                    <a:gs pos="0">
                      <a:srgbClr val="118D85"/>
                    </a:gs>
                    <a:gs pos="100000">
                      <a:srgbClr val="C8E276"/>
                    </a:gs>
                  </a:gsLst>
                  <a:lin ang="5400000" scaled="0"/>
                </a:gradFill>
                <a:effectLst>
                  <a:outerShdw dist="25400" dir="2700000" algn="tl" rotWithShape="0">
                    <a:srgbClr val="CF854B">
                      <a:alpha val="52000"/>
                    </a:srgbClr>
                  </a:outerShdw>
                  <a:reflection blurRad="826" stA="50000" endA="300" endPos="50000" dist="25400" dir="5400000" sy="-100000" algn="bl" rotWithShape="0"/>
                </a:effectLst>
                <a:latin typeface="汉仪铸字美心体简" panose="00020600040101010101" charset="-122"/>
                <a:ea typeface="汉仪铸字美心体简" panose="00020600040101010101" charset="-122"/>
                <a:sym typeface="汉仪铸字美心体简" panose="00020600040101010101" charset="-122"/>
              </a:rPr>
              <a:t>型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257" y="381939"/>
            <a:ext cx="1101159" cy="369376"/>
          </a:xfrm>
          <a:prstGeom prst="rect">
            <a:avLst/>
          </a:prstGeom>
        </p:spPr>
      </p:pic>
      <p:sp>
        <p:nvSpPr>
          <p:cNvPr id="34" name="Title 33"/>
          <p:cNvSpPr>
            <a:spLocks noGrp="1"/>
          </p:cNvSpPr>
          <p:nvPr/>
        </p:nvSpPr>
        <p:spPr>
          <a:xfrm>
            <a:off x="459105" y="67945"/>
            <a:ext cx="2893060" cy="81153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三、创绿工作亮点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33"/>
          <p:cNvSpPr>
            <a:spLocks noGrp="1"/>
          </p:cNvSpPr>
          <p:nvPr/>
        </p:nvSpPr>
        <p:spPr>
          <a:xfrm>
            <a:off x="815975" y="3168015"/>
            <a:ext cx="893445" cy="217360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200" spc="300" dirty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绿色低碳产品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5089525" y="6046470"/>
            <a:ext cx="26073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无人值守太阳能供电</a:t>
            </a:r>
          </a:p>
          <a:p>
            <a:pPr indent="0" algn="ctr" fontAlgn="auto">
              <a:lnSpc>
                <a:spcPct val="100000"/>
              </a:lnSpc>
            </a:pP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物联网电动执行器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rcRect l="18166" r="15471"/>
          <a:stretch>
            <a:fillRect/>
          </a:stretch>
        </p:blipFill>
        <p:spPr>
          <a:xfrm>
            <a:off x="5089525" y="1376680"/>
            <a:ext cx="2287905" cy="4518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37690" y="6046470"/>
            <a:ext cx="26073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精小型电动执行器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15" y="1126490"/>
            <a:ext cx="3496310" cy="4919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695" y="2435225"/>
            <a:ext cx="1222375" cy="1325880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7623810" y="1390650"/>
          <a:ext cx="4206875" cy="4416107"/>
        </p:xfrm>
        <a:graphic>
          <a:graphicData uri="http://schemas.openxmlformats.org/drawingml/2006/table">
            <a:tbl>
              <a:tblPr firstRow="1">
                <a:tableStyleId>{E42407EF-0394-42A9-860A-46F325662F37}</a:tableStyleId>
              </a:tblPr>
              <a:tblGrid>
                <a:gridCol w="456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04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参数类别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合力</a:t>
                      </a:r>
                      <a:r>
                        <a:rPr lang="en-US" altLang="zh-CN" sz="1600"/>
                        <a:t>HEM</a:t>
                      </a:r>
                      <a:r>
                        <a:rPr lang="zh-CN" altLang="en-US" sz="1600"/>
                        <a:t>系列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行业平均水平</a:t>
                      </a:r>
                    </a:p>
                  </a:txBody>
                  <a:tcPr marL="9842" marR="9842" marT="9842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电机效率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采用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高精度定制化异步电动机或直流无刷电机</a:t>
                      </a:r>
                      <a:r>
                        <a:rPr lang="zh-CN" altLang="en-US" sz="1600">
                          <a:solidFill>
                            <a:srgbClr val="C00000"/>
                          </a:solidFill>
                        </a:rPr>
                        <a:t>，效率</a:t>
                      </a:r>
                      <a:r>
                        <a:rPr lang="en-US" altLang="zh-CN" sz="1600">
                          <a:solidFill>
                            <a:srgbClr val="C00000"/>
                          </a:solidFill>
                        </a:rPr>
                        <a:t>≥92%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/>
                        <a:t> </a:t>
                      </a:r>
                      <a:r>
                        <a:rPr lang="zh-CN" altLang="en-US" sz="1600"/>
                        <a:t>普通铜芯电机，效率</a:t>
                      </a:r>
                      <a:r>
                        <a:rPr lang="en-US" altLang="zh-CN" sz="1600"/>
                        <a:t>≤85%</a:t>
                      </a:r>
                    </a:p>
                  </a:txBody>
                  <a:tcPr marL="9842" marR="9842" marT="984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智能控制系统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支持自适应调节（环境温湿度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振动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电磁干扰实时优化功耗）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固定功率输出，无动态调节功能</a:t>
                      </a:r>
                    </a:p>
                  </a:txBody>
                  <a:tcPr marL="9842" marR="9842" marT="984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04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热管理效率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双密封腔体</a:t>
                      </a:r>
                      <a:r>
                        <a:rPr lang="en-US" altLang="zh-CN" sz="1600"/>
                        <a:t>+</a:t>
                      </a:r>
                      <a:r>
                        <a:rPr lang="zh-CN" altLang="en-US" sz="1600"/>
                        <a:t>过载保护，温升</a:t>
                      </a:r>
                      <a:r>
                        <a:rPr lang="en-US" altLang="zh-CN" sz="1600"/>
                        <a:t>≤25℃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温升</a:t>
                      </a:r>
                      <a:r>
                        <a:rPr lang="en-US" altLang="zh-CN" sz="1600"/>
                        <a:t>≥40℃</a:t>
                      </a:r>
                      <a:r>
                        <a:rPr lang="zh-CN" altLang="en-US" sz="1600"/>
                        <a:t>，需额外散热装置</a:t>
                      </a:r>
                    </a:p>
                  </a:txBody>
                  <a:tcPr marL="9842" marR="9842" marT="984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待机功耗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/>
                        <a:t>≤0.5W</a:t>
                      </a:r>
                      <a:r>
                        <a:rPr lang="zh-CN" altLang="en-US" sz="1600"/>
                        <a:t>深度休眠模式</a:t>
                      </a:r>
                      <a:r>
                        <a:rPr lang="en-US" altLang="zh-CN" sz="1600"/>
                        <a:t> 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/>
                        <a:t>2-5W</a:t>
                      </a:r>
                      <a:r>
                        <a:rPr lang="zh-CN" altLang="en-US" sz="1600"/>
                        <a:t>常规待机</a:t>
                      </a:r>
                    </a:p>
                  </a:txBody>
                  <a:tcPr marL="9842" marR="9842" marT="984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/>
                        <a:t>综合能效比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/>
                        <a:t>≥0.95 </a:t>
                      </a:r>
                      <a:r>
                        <a:rPr lang="zh-CN" altLang="en-US" sz="1400"/>
                        <a:t>输出扭矩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输入功率</a:t>
                      </a:r>
                    </a:p>
                  </a:txBody>
                  <a:tcPr marL="9842" marR="9842" marT="9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/>
                        <a:t>≤0.82</a:t>
                      </a:r>
                    </a:p>
                  </a:txBody>
                  <a:tcPr marL="9842" marR="9842" marT="9842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054975" y="6046470"/>
            <a:ext cx="37757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高能效节能智能电动执行器</a:t>
            </a:r>
          </a:p>
          <a:p>
            <a:pPr indent="0" algn="ctr" fontAlgn="auto">
              <a:lnSpc>
                <a:spcPct val="10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单位扭矩能耗下降</a:t>
            </a:r>
            <a:r>
              <a:rPr lang="en-US" altLang="zh-CN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13%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（国内领先）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1215_Outline/20231215/images_object_11001_12000/76808dc0-140d-4921-9bee-acf40dd1b552-1.source.default.zh-Hans.jpg"/>
  <p:tag name="OFFICEPLUS.THEME" val="New_Batches_1215_Outline/20231215/images_object_11001_12000/76808dc0-140d-4921-9bee-acf40dd1b552-1.source.default.zh-Hans-0.pptx"/>
  <p:tag name="OFFICEPLUS.OUTLINE" val="507820"/>
  <p:tag name="OFFICEPLUS.OUTLINEEXTERNAL" val="d2bd86a2-403f-3041-b306-d0b46bb2f530"/>
  <p:tag name="RESOURCE_RECORD_KEY" val="{&quot;12&quot;:[25073099],&quot;13&quot;:[4364942,4364881,4364957,4364912,4364907,4695728,4364903,4364947],&quot;29&quot;:[50000076,50052716,50000211,50000072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1"/>
  <p:tag name="KSO_WM_TAG_VERSION" val="3.0"/>
  <p:tag name="KSO_WM_DIAGRAM_VERSION" val="3"/>
  <p:tag name="KSO_WM_DIAGRAM_GROUP_CODE" val="l1-1"/>
  <p:tag name="KSO_WM_UNIT_ID" val="custom20235841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41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49.4,&quot;left&quot;:387.5852755905512,&quot;top&quot;:100.55000000000001,&quot;width&quot;:517.61472440944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0000000149011612,&quot;colorType&quot;:1,&quot;foreColorIndex&quot;:1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4599b1e1-5f8c-4750-bf5a-8b10a1cbeaee.pptx"/>
  <p:tag name="OFFICEPLUS.TAG" val="9e4641ec-8dc6-4050-900b-dadf5fdb9e4c"/>
  <p:tag name="OFFICEPLUS.OUTLINECONTENT" val="17620489"/>
  <p:tag name="RESOURCE_RECORD_KEY" val="{&quot;13&quot;:[4364881,4364957,4364912,4364907,4695728,4364903]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750*261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34_1*d*1"/>
  <p:tag name="KSO_WM_TEMPLATE_CATEGORY" val="custom"/>
  <p:tag name="KSO_WM_TEMPLATE_INDEX" val="40479634"/>
  <p:tag name="KSO_WM_UNIT_LAYERLEVEL" val="1"/>
  <p:tag name="KSO_WM_TAG_VERSION" val="3.0"/>
  <p:tag name="KSO_WM_UNIT_PIC_EFFECT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571_1*i*1"/>
  <p:tag name="KSO_WM_TEMPLATE_CATEGORY" val="custom"/>
  <p:tag name="KSO_WM_TEMPLATE_INDEX" val="20238571"/>
  <p:tag name="KSO_WM_UNIT_LAYERLEVEL" val="1"/>
  <p:tag name="KSO_WM_TAG_VERSION" val="3.0"/>
  <p:tag name="KSO_WM_UNIT_PIC_EFFECT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8571_1*i*2"/>
  <p:tag name="KSO_WM_TEMPLATE_CATEGORY" val="custom"/>
  <p:tag name="KSO_WM_TEMPLATE_INDEX" val="20238571"/>
  <p:tag name="KSO_WM_UNIT_LAYERLEVEL" val="1"/>
  <p:tag name="KSO_WM_TAG_VERSION" val="3.0"/>
  <p:tag name="KSO_WM_UNIT_PIC_EFFECT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8571_1*i*3"/>
  <p:tag name="KSO_WM_TEMPLATE_CATEGORY" val="custom"/>
  <p:tag name="KSO_WM_TEMPLATE_INDEX" val="20238571"/>
  <p:tag name="KSO_WM_UNIT_LAYERLEVEL" val="1"/>
  <p:tag name="KSO_WM_TAG_VERSION" val="3.0"/>
  <p:tag name="KSO_WM_UNIT_PIC_EFFECT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8571_1*i*4"/>
  <p:tag name="KSO_WM_TEMPLATE_CATEGORY" val="custom"/>
  <p:tag name="KSO_WM_TEMPLATE_INDEX" val="20238571"/>
  <p:tag name="KSO_WM_UNIT_LAYERLEVEL" val="1"/>
  <p:tag name="KSO_WM_TAG_VERSION" val="3.0"/>
  <p:tag name="KSO_WM_UNIT_PIC_EFFECT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084*23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71_1*d*1"/>
  <p:tag name="KSO_WM_TEMPLATE_CATEGORY" val="custom"/>
  <p:tag name="KSO_WM_TEMPLATE_INDEX" val="20238571"/>
  <p:tag name="KSO_WM_UNIT_LAYERLEVEL" val="1"/>
  <p:tag name="KSO_WM_TAG_VERSION" val="3.0"/>
  <p:tag name="KSO_WM_UNIT_PIC_EFFEC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UNIT_PRESET_TEXT" val="单击添加目录项标题"/>
  <p:tag name="KSO_WM_DIAGRAM_GROUP_CODE" val="l1-1"/>
  <p:tag name="KSO_WM_UNIT_ID" val="custom20235841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41"/>
  <p:tag name="KSO_WM_TEMPLATE_CATEGORY" val="custom"/>
  <p:tag name="KSO_WM_DIAGRAM_COLOR_TRICK" val="1"/>
  <p:tag name="KSO_WM_DIAGRAM_COLOR_TEXT_CAN_REMOVE" val="n"/>
  <p:tag name="KSO_WM_UNIT_SUBTYPE" val="a"/>
  <p:tag name="KSO_WM_UNIT_VALUE" val="11"/>
  <p:tag name="KSO_WM_DIAGRAM_MAX_ITEMCNT" val="6"/>
  <p:tag name="KSO_WM_DIAGRAM_MIN_ITEMCNT" val="2"/>
  <p:tag name="KSO_WM_DIAGRAM_VIRTUALLY_FRAME" val="{&quot;height&quot;:349.4,&quot;left&quot;:387.5852755905512,&quot;top&quot;:100.55000000000001,&quot;width&quot;:517.61472440944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1"/>
  <p:tag name="KSO_WM_TAG_VERSION" val="3.0"/>
  <p:tag name="KSO_WM_DIAGRAM_VERSION" val="3"/>
  <p:tag name="KSO_WM_DIAGRAM_GROUP_CODE" val="l1-1"/>
  <p:tag name="KSO_WM_UNIT_ID" val="custom20235841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41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49.4,&quot;left&quot;:387.5852755905512,&quot;top&quot;:100.55000000000001,&quot;width&quot;:517.61472440944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0000000149011612,&quot;colorType&quot;:1,&quot;foreColorIndex&quot;:1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TAG_VERSION" val="3.0"/>
  <p:tag name="KSO_WM_DIAGRAM_VERSION" val="3"/>
  <p:tag name="KSO_WM_UNIT_PRESET_TEXT" val="单击添加目录项标题"/>
  <p:tag name="KSO_WM_DIAGRAM_GROUP_CODE" val="l1-1"/>
  <p:tag name="KSO_WM_UNIT_ID" val="custom20235841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41"/>
  <p:tag name="KSO_WM_TEMPLATE_CATEGORY" val="custom"/>
  <p:tag name="KSO_WM_DIAGRAM_COLOR_TRICK" val="1"/>
  <p:tag name="KSO_WM_DIAGRAM_COLOR_TEXT_CAN_REMOVE" val="n"/>
  <p:tag name="KSO_WM_UNIT_SUBTYPE" val="a"/>
  <p:tag name="KSO_WM_UNIT_VALUE" val="11"/>
  <p:tag name="KSO_WM_DIAGRAM_MAX_ITEMCNT" val="6"/>
  <p:tag name="KSO_WM_DIAGRAM_MIN_ITEMCNT" val="2"/>
  <p:tag name="KSO_WM_DIAGRAM_VIRTUALLY_FRAME" val="{&quot;height&quot;:349.4,&quot;left&quot;:387.5852755905512,&quot;top&quot;:100.55000000000001,&quot;width&quot;:517.61472440944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49309129-4b6a-4a29-ac16-a63e31664429.pptx"/>
  <p:tag name="OFFICEPLUS.TAG" val="9e4641ec-8dc6-4050-900b-dadf5fdb9e4c"/>
  <p:tag name="OFFICEPLUS.OUTLINECONTENT" val="17620480"/>
  <p:tag name="RESOURCE_RECORD_KEY" val="{&quot;13&quot;:[4364947]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22.717322834645667,&quot;top&quot;:0,&quot;width&quot;:914.565275590551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TAG_VERSION" val="3.0"/>
  <p:tag name="KSO_WM_DIAGRAM_VERSION" val="3"/>
  <p:tag name="KSO_WM_UNIT_PRESET_TEXT" val="单击添加目录项标题"/>
  <p:tag name="KSO_WM_DIAGRAM_GROUP_CODE" val="l1-1"/>
  <p:tag name="KSO_WM_UNIT_ID" val="custom20235841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41"/>
  <p:tag name="KSO_WM_TEMPLATE_CATEGORY" val="custom"/>
  <p:tag name="KSO_WM_DIAGRAM_COLOR_TRICK" val="1"/>
  <p:tag name="KSO_WM_DIAGRAM_COLOR_TEXT_CAN_REMOVE" val="n"/>
  <p:tag name="KSO_WM_UNIT_SUBTYPE" val="a"/>
  <p:tag name="KSO_WM_UNIT_VALUE" val="11"/>
  <p:tag name="KSO_WM_DIAGRAM_MAX_ITEMCNT" val="6"/>
  <p:tag name="KSO_WM_DIAGRAM_MIN_ITEMCNT" val="2"/>
  <p:tag name="KSO_WM_DIAGRAM_VIRTUALLY_FRAME" val="{&quot;height&quot;:349.4,&quot;left&quot;:387.5852755905512,&quot;top&quot;:100.55000000000001,&quot;width&quot;:517.61472440944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UNIT_PRESET_TEXT" val="单击添加目录项标题"/>
  <p:tag name="KSO_WM_DIAGRAM_GROUP_CODE" val="l1-1"/>
  <p:tag name="KSO_WM_UNIT_ID" val="custom20235841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41"/>
  <p:tag name="KSO_WM_TEMPLATE_CATEGORY" val="custom"/>
  <p:tag name="KSO_WM_DIAGRAM_COLOR_TRICK" val="1"/>
  <p:tag name="KSO_WM_DIAGRAM_COLOR_TEXT_CAN_REMOVE" val="n"/>
  <p:tag name="KSO_WM_UNIT_SUBTYPE" val="a"/>
  <p:tag name="KSO_WM_UNIT_VALUE" val="11"/>
  <p:tag name="KSO_WM_DIAGRAM_MAX_ITEMCNT" val="6"/>
  <p:tag name="KSO_WM_DIAGRAM_MIN_ITEMCNT" val="2"/>
  <p:tag name="KSO_WM_DIAGRAM_VIRTUALLY_FRAME" val="{&quot;height&quot;:349.4,&quot;left&quot;:387.5852755905512,&quot;top&quot;:100.55000000000001,&quot;width&quot;:517.61472440944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22.717322834645667,&quot;top&quot;:0,&quot;width&quot;:914.565275590551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22.717322834645667,&quot;top&quot;:0,&quot;width&quot;:914.565275590551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7bbc12ee-40ec-489f-ab8c-4fa55cf2bf59"/>
  <p:tag name="OFFICEPLUS.TEMPLATE" val="28d67dd3-61fe-4c81-b9af-e895c260dca3.pptx"/>
  <p:tag name="RESOURCE_RECORD_KEY" val="{&quot;13&quot;:[4364903]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22.717322834645667,&quot;top&quot;:0,&quot;width&quot;:914.565275590551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22.717322834645667,&quot;top&quot;:0,&quot;width&quot;:914.565275590551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22.717322834645667,&quot;top&quot;:0,&quot;width&quot;:914.565275590551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22.717322834645667,&quot;top&quot;:0,&quot;width&quot;:914.565275590551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49309129-4b6a-4a29-ac16-a63e31664429.pptx"/>
  <p:tag name="OFFICEPLUS.TAG" val="9e4641ec-8dc6-4050-900b-dadf5fdb9e4c"/>
  <p:tag name="OFFICEPLUS.OUTLINECONTENT" val="1762048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87567d3f-b623-4eba-8152-64fed7a739ba.pptx"/>
  <p:tag name="OFFICEPLUS.TAG" val="9e4641ec-8dc6-4050-900b-dadf5fdb9e4c"/>
  <p:tag name="OFFICEPLUS.OUTLINECONTENT" val="176204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765*24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8_1*d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6808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808"/>
  <p:tag name="KSO_WM_TEMPLATE_CATEGORY" val="custom"/>
  <p:tag name="KSO_WM_UNIT_PRESET_TEXT_INDEX" val="-1"/>
  <p:tag name="KSO_WM_UNIT_PRESET_TEXT_LEN" val="0"/>
  <p:tag name="KSO_WM_UNIT_TEXT_FILL_FORE_SCHEMECOLOR_INDEX" val="16"/>
  <p:tag name="KSO_WM_UNIT_TEXT_SHADOW_SCHEMECOLOR_INDEX" val="16"/>
  <p:tag name="KSO_WM_UNIT_USESOURCEFORMAT_APPLY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078_1*i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078_1*i*2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078_1*i*3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078_1*i*4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078_1*i*5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5078_1*i*6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554_1*i*1"/>
  <p:tag name="KSO_WM_TEMPLATE_CATEGORY" val="custom"/>
  <p:tag name="KSO_WM_TEMPLATE_INDEX" val="20238554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PIC_EFFECT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33*87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54_1*d*1"/>
  <p:tag name="KSO_WM_TEMPLATE_CATEGORY" val="custom"/>
  <p:tag name="KSO_WM_TEMPLATE_INDEX" val="20238554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SHADOW_SCHEMECOLOR_INDEX" val="13"/>
  <p:tag name="KSO_WM_UNIT_USESOURCEFORMAT_APPLY" val="1"/>
  <p:tag name="KSO_WM_UNIT_PIC_EFFECT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4,&quot;left&quot;:387.5852755905512,&quot;top&quot;:100.55000000000001,&quot;width&quot;:517.6147244094489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custom20236808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DIAGRAM_GROUP_CODE" val="l1-1"/>
  <p:tag name="KSO_WM_TEMPLATE_CATEGORY" val="custom"/>
  <p:tag name="KSO_WM_TEMPLATE_INDEX" val="20236808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60000000000008,&quot;left&quot;:54.2904724409449,&quot;top&quot;:286.67362204724407,&quot;width&quot;:861.046456692913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87567d3f-b623-4eba-8152-64fed7a739ba.pptx"/>
  <p:tag name="OFFICEPLUS.TAG" val="9e4641ec-8dc6-4050-900b-dadf5fdb9e4c"/>
  <p:tag name="OFFICEPLUS.OUTLINECONTENT" val="17620481"/>
  <p:tag name="RESOURCE_RECORD_KEY" val="{&quot;29&quot;:[50052716,50000211,50000072]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1"/>
  <p:tag name="KSO_WM_TAG_VERSION" val="3.0"/>
  <p:tag name="KSO_WM_DIAGRAM_VERSION" val="3"/>
  <p:tag name="KSO_WM_DIAGRAM_GROUP_CODE" val="l1-1"/>
  <p:tag name="KSO_WM_UNIT_ID" val="custom20235841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41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49.4,&quot;left&quot;:387.5852755905512,&quot;top&quot;:100.55000000000001,&quot;width&quot;:517.61472440944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0000000149011612,&quot;colorType&quot;:1,&quot;foreColorIndex&quot;:1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69*220"/>
  <p:tag name="TABLE_ENDDRAG_RECT" val="85*81*369*2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UNIT_PRESET_TEXT" val="单击添加目录项标题"/>
  <p:tag name="KSO_WM_DIAGRAM_GROUP_CODE" val="l1-1"/>
  <p:tag name="KSO_WM_UNIT_ID" val="custom20235841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41"/>
  <p:tag name="KSO_WM_TEMPLATE_CATEGORY" val="custom"/>
  <p:tag name="KSO_WM_DIAGRAM_COLOR_TRICK" val="1"/>
  <p:tag name="KSO_WM_DIAGRAM_COLOR_TEXT_CAN_REMOVE" val="n"/>
  <p:tag name="KSO_WM_UNIT_SUBTYPE" val="a"/>
  <p:tag name="KSO_WM_UNIT_VALUE" val="11"/>
  <p:tag name="KSO_WM_DIAGRAM_MAX_ITEMCNT" val="6"/>
  <p:tag name="KSO_WM_DIAGRAM_MIN_ITEMCNT" val="2"/>
  <p:tag name="KSO_WM_DIAGRAM_VIRTUALLY_FRAME" val="{&quot;height&quot;:349.4,&quot;left&quot;:387.5852755905512,&quot;top&quot;:100.55000000000001,&quot;width&quot;:517.61472440944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7.07362204724416,&quot;left&quot;:54.29047244094488,&quot;top&quot;:82.6,&quot;width&quot;:861.0464566929134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01bb9b3-f01a-4ceb-9606-5a5905b776ef.pptx"/>
  <p:tag name="OFFICEPLUS.TAG" val="9e4641ec-8dc6-4050-900b-dadf5fdb9e4c"/>
  <p:tag name="OFFICEPLUS.OUTLINECONTENT" val="17620482"/>
  <p:tag name="RESOURCE_RECORD_KEY" val="{&quot;12&quot;:[25073099],&quot;13&quot;:[4364942,4364912,4364903]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7944881889765,&quot;left&quot;:93.4375590551181,&quot;top&quot;:119.61629921259842,&quot;width&quot;:492.9520472440945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750*261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34_1*d*1"/>
  <p:tag name="KSO_WM_TEMPLATE_CATEGORY" val="custom"/>
  <p:tag name="KSO_WM_TEMPLATE_INDEX" val="40479634"/>
  <p:tag name="KSO_WM_UNIT_LAYERLEVEL" val="1"/>
  <p:tag name="KSO_WM_TAG_VERSION" val="3.0"/>
  <p:tag name="KSO_WM_UNIT_PIC_EFFECT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600*271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51_1*d*1"/>
  <p:tag name="KSO_WM_TEMPLATE_CATEGORY" val="custom"/>
  <p:tag name="KSO_WM_TEMPLATE_INDEX" val="40479651"/>
  <p:tag name="KSO_WM_UNIT_LAYERLEVEL" val="1"/>
  <p:tag name="KSO_WM_TAG_VERSION" val="3.0"/>
  <p:tag name="KSO_WM_UNIT_PIC_EFFECT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538_1*i*1"/>
  <p:tag name="KSO_WM_TEMPLATE_CATEGORY" val="custom"/>
  <p:tag name="KSO_WM_TEMPLATE_INDEX" val="20238538"/>
  <p:tag name="KSO_WM_UNIT_LAYERLEVEL" val="1"/>
  <p:tag name="KSO_WM_TAG_VERSION" val="3.0"/>
  <p:tag name="KSO_WM_UNIT_PIC_EFFEC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1"/>
  <p:tag name="KSO_WM_TAG_VERSION" val="3.0"/>
  <p:tag name="KSO_WM_DIAGRAM_VERSION" val="3"/>
  <p:tag name="KSO_WM_DIAGRAM_GROUP_CODE" val="l1-1"/>
  <p:tag name="KSO_WM_UNIT_ID" val="custom20235841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41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49.4,&quot;left&quot;:387.5852755905512,&quot;top&quot;:100.55000000000001,&quot;width&quot;:517.61472440944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0000000149011612,&quot;colorType&quot;:1,&quot;foreColorIndex&quot;:1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8538_1*i*2"/>
  <p:tag name="KSO_WM_TEMPLATE_CATEGORY" val="custom"/>
  <p:tag name="KSO_WM_TEMPLATE_INDEX" val="20238538"/>
  <p:tag name="KSO_WM_UNIT_LAYERLEVEL" val="1"/>
  <p:tag name="KSO_WM_TAG_VERSION" val="3.0"/>
  <p:tag name="KSO_WM_UNIT_PIC_EFFECT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2216*221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38_1*d*1"/>
  <p:tag name="KSO_WM_TEMPLATE_CATEGORY" val="custom"/>
  <p:tag name="KSO_WM_TEMPLATE_INDEX" val="20238538"/>
  <p:tag name="KSO_WM_UNIT_LAYERLEVEL" val="1"/>
  <p:tag name="KSO_WM_TAG_VERSION" val="3.0"/>
  <p:tag name="KSO_WM_UNIT_PIC_EFFECT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8538_1*i*3"/>
  <p:tag name="KSO_WM_TEMPLATE_CATEGORY" val="custom"/>
  <p:tag name="KSO_WM_TEMPLATE_INDEX" val="20238538"/>
  <p:tag name="KSO_WM_UNIT_LAYERLEVEL" val="1"/>
  <p:tag name="KSO_WM_TAG_VERSION" val="3.0"/>
  <p:tag name="KSO_WM_UNIT_PIC_EFFECT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510_1*i*1"/>
  <p:tag name="KSO_WM_TEMPLATE_CATEGORY" val="custom"/>
  <p:tag name="KSO_WM_TEMPLATE_INDEX" val="20238510"/>
  <p:tag name="KSO_WM_UNIT_LAYERLEVEL" val="1"/>
  <p:tag name="KSO_WM_TAG_VERSION" val="1.0"/>
  <p:tag name="KSO_WM_UNIT_PIC_EFFECT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2482*175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10_1*d*1"/>
  <p:tag name="KSO_WM_TEMPLATE_CATEGORY" val="custom"/>
  <p:tag name="KSO_WM_TEMPLATE_INDEX" val="20238510"/>
  <p:tag name="KSO_WM_UNIT_LAYERLEVEL" val="1"/>
  <p:tag name="KSO_WM_TAG_VERSION" val="1.0"/>
  <p:tag name="KSO_WM_UNIT_PIC_EFFECT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01bb9b3-f01a-4ceb-9606-5a5905b776ef.pptx"/>
  <p:tag name="OFFICEPLUS.TAG" val="9e4641ec-8dc6-4050-900b-dadf5fdb9e4c"/>
  <p:tag name="OFFICEPLUS.OUTLINECONTENT" val="17620482"/>
  <p:tag name="RESOURCE_RECORD_KEY" val="{&quot;12&quot;:[25073099],&quot;13&quot;:[4364942,4364912,4364903]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7944881889765,&quot;left&quot;:93.4375590551181,&quot;top&quot;:119.61629921259842,&quot;width&quot;:492.952047244094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7944881889765,&quot;left&quot;:93.4375590551181,&quot;top&quot;:119.61629921259842,&quot;width&quot;:492.952047244094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7944881889765,&quot;left&quot;:93.4375590551181,&quot;top&quot;:119.61629921259842,&quot;width&quot;:492.952047244094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UNIT_PRESET_TEXT" val="单击添加目录项标题"/>
  <p:tag name="KSO_WM_DIAGRAM_GROUP_CODE" val="l1-1"/>
  <p:tag name="KSO_WM_UNIT_ID" val="custom20235841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41"/>
  <p:tag name="KSO_WM_TEMPLATE_CATEGORY" val="custom"/>
  <p:tag name="KSO_WM_DIAGRAM_COLOR_TRICK" val="1"/>
  <p:tag name="KSO_WM_DIAGRAM_COLOR_TEXT_CAN_REMOVE" val="n"/>
  <p:tag name="KSO_WM_UNIT_SUBTYPE" val="a"/>
  <p:tag name="KSO_WM_UNIT_VALUE" val="11"/>
  <p:tag name="KSO_WM_DIAGRAM_MAX_ITEMCNT" val="6"/>
  <p:tag name="KSO_WM_DIAGRAM_MIN_ITEMCNT" val="2"/>
  <p:tag name="KSO_WM_DIAGRAM_VIRTUALLY_FRAME" val="{&quot;height&quot;:349.4,&quot;left&quot;:387.5852755905512,&quot;top&quot;:100.55000000000001,&quot;width&quot;:517.61472440944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600*271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51_1*d*1"/>
  <p:tag name="KSO_WM_TEMPLATE_CATEGORY" val="custom"/>
  <p:tag name="KSO_WM_TEMPLATE_INDEX" val="40479651"/>
  <p:tag name="KSO_WM_UNIT_LAYERLEVEL" val="1"/>
  <p:tag name="KSO_WM_TAG_VERSION" val="3.0"/>
  <p:tag name="KSO_WM_UNIT_PIC_EFFECT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765*24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8_1*d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078_1*i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078_1*i*2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5078_1*i*3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078_1*i*4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5078_1*i*5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5078_1*i*6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01bb9b3-f01a-4ceb-9606-5a5905b776ef.pptx"/>
  <p:tag name="OFFICEPLUS.TAG" val="9e4641ec-8dc6-4050-900b-dadf5fdb9e4c"/>
  <p:tag name="OFFICEPLUS.OUTLINECONTENT" val="17620482"/>
  <p:tag name="RESOURCE_RECORD_KEY" val="{&quot;12&quot;:[25073099],&quot;13&quot;:[4364912,4364903,4364942],&quot;29&quot;:[50000076]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31*347"/>
  <p:tag name="TABLE_ENDDRAG_RECT" val="597*128*331*347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B84BA"/>
      </a:accent1>
      <a:accent2>
        <a:srgbClr val="38456B"/>
      </a:accent2>
      <a:accent3>
        <a:srgbClr val="A80017"/>
      </a:accent3>
      <a:accent4>
        <a:srgbClr val="96000A"/>
      </a:accent4>
      <a:accent5>
        <a:srgbClr val="A4667E"/>
      </a:accent5>
      <a:accent6>
        <a:srgbClr val="6C6C6C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893</Words>
  <Application>Microsoft Office PowerPoint</Application>
  <PresentationFormat>宽屏</PresentationFormat>
  <Paragraphs>177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Calibri</vt:lpstr>
      <vt:lpstr>WPS灵秀黑</vt:lpstr>
      <vt:lpstr>思源黑体 Regular</vt:lpstr>
      <vt:lpstr>汉仪正圆 55简</vt:lpstr>
      <vt:lpstr>MiSans Medium</vt:lpstr>
      <vt:lpstr>微软雅黑</vt:lpstr>
      <vt:lpstr>等线</vt:lpstr>
      <vt:lpstr>思源黑体 CN Normal</vt:lpstr>
      <vt:lpstr>Arial</vt:lpstr>
      <vt:lpstr>汉仪铸字美心体简</vt:lpstr>
      <vt:lpstr>Designed by OfficePLUS</vt:lpstr>
      <vt:lpstr>PowerPoint 演示文稿</vt:lpstr>
      <vt:lpstr>PowerPoint 演示文稿</vt:lpstr>
      <vt:lpstr>一、企业简介</vt:lpstr>
      <vt:lpstr>主要产品    精小型电动执行器 （军工船舶/化工能源/智慧城市）</vt:lpstr>
      <vt:lpstr>二、绿色低碳工厂建设五化成果</vt:lpstr>
      <vt:lpstr>二、绿色低碳工厂建设五化成果</vt:lpstr>
      <vt:lpstr>   技 术 创 新 驱 动 绿 色 转 型 </vt:lpstr>
      <vt:lpstr>   技 术 创 新 驱 动 绿 色 转 型 </vt:lpstr>
      <vt:lpstr>   技 术 创 新 驱 动 绿 色 转 型 </vt:lpstr>
      <vt:lpstr>PowerPoint 演示文稿</vt:lpstr>
      <vt:lpstr>绿色智造，合力致远  感谢专家、领导聆听， 请指导！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Administrator</cp:lastModifiedBy>
  <cp:revision>23</cp:revision>
  <dcterms:created xsi:type="dcterms:W3CDTF">2023-07-20T03:04:00Z</dcterms:created>
  <dcterms:modified xsi:type="dcterms:W3CDTF">2025-06-02T06:00:50Z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F1132330994448F4B8B7FF5F549DCDAA_12</vt:lpwstr>
  </property>
  <property fmtid="{D5CDD505-2E9C-101B-9397-08002B2CF9AE}" pid="3" name="KSOProductBuildVer">
    <vt:lpwstr>2052-12.1.0.21171</vt:lpwstr>
  </property>
</Properties>
</file>